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EF6C-D524-4279-932F-3CB3CA843FCD}" type="datetimeFigureOut">
              <a:rPr lang="es-MX" smtClean="0"/>
              <a:t>14/05/2021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0042-AFB0-4701-BE03-859B69DD8E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314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EF6C-D524-4279-932F-3CB3CA843FCD}" type="datetimeFigureOut">
              <a:rPr lang="es-MX" smtClean="0"/>
              <a:t>14/05/2021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0042-AFB0-4701-BE03-859B69DD8E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731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EF6C-D524-4279-932F-3CB3CA843FCD}" type="datetimeFigureOut">
              <a:rPr lang="es-MX" smtClean="0"/>
              <a:t>14/05/2021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0042-AFB0-4701-BE03-859B69DD8E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4461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EF6C-D524-4279-932F-3CB3CA843FCD}" type="datetimeFigureOut">
              <a:rPr lang="es-MX" smtClean="0"/>
              <a:t>14/05/2021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0042-AFB0-4701-BE03-859B69DD8E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748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EF6C-D524-4279-932F-3CB3CA843FCD}" type="datetimeFigureOut">
              <a:rPr lang="es-MX" smtClean="0"/>
              <a:t>14/05/2021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0042-AFB0-4701-BE03-859B69DD8E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5441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EF6C-D524-4279-932F-3CB3CA843FCD}" type="datetimeFigureOut">
              <a:rPr lang="es-MX" smtClean="0"/>
              <a:t>14/05/2021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0042-AFB0-4701-BE03-859B69DD8E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594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EF6C-D524-4279-932F-3CB3CA843FCD}" type="datetimeFigureOut">
              <a:rPr lang="es-MX" smtClean="0"/>
              <a:t>14/05/2021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0042-AFB0-4701-BE03-859B69DD8E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196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EF6C-D524-4279-932F-3CB3CA843FCD}" type="datetimeFigureOut">
              <a:rPr lang="es-MX" smtClean="0"/>
              <a:t>14/05/2021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0042-AFB0-4701-BE03-859B69DD8E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980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EF6C-D524-4279-932F-3CB3CA843FCD}" type="datetimeFigureOut">
              <a:rPr lang="es-MX" smtClean="0"/>
              <a:t>14/05/2021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0042-AFB0-4701-BE03-859B69DD8E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866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EF6C-D524-4279-932F-3CB3CA843FCD}" type="datetimeFigureOut">
              <a:rPr lang="es-MX" smtClean="0"/>
              <a:t>14/05/2021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0042-AFB0-4701-BE03-859B69DD8E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401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EF6C-D524-4279-932F-3CB3CA843FCD}" type="datetimeFigureOut">
              <a:rPr lang="es-MX" smtClean="0"/>
              <a:t>14/05/2021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0042-AFB0-4701-BE03-859B69DD8E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502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BEF6C-D524-4279-932F-3CB3CA843FCD}" type="datetimeFigureOut">
              <a:rPr lang="es-MX" smtClean="0"/>
              <a:t>14/05/2021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F0042-AFB0-4701-BE03-859B69DD8E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56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Arial Black" panose="020B0A04020102020204" pitchFamily="34" charset="0"/>
              </a:rPr>
              <a:t>Hay libertad en la casa de Dios 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62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72955" y="272955"/>
            <a:ext cx="11655188" cy="6387152"/>
          </a:xfrm>
        </p:spPr>
        <p:txBody>
          <a:bodyPr>
            <a:normAutofit lnSpcReduction="10000"/>
          </a:bodyPr>
          <a:lstStyle/>
          <a:p>
            <a:r>
              <a:rPr lang="es-MX" sz="9600" dirty="0" smtClean="0"/>
              <a:t>Puedo danzar en la casa de Dios Puedo danzar en la casa de Dios Puedo danzar Y disfrutar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267048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1069" y="232013"/>
            <a:ext cx="11735937" cy="6449918"/>
          </a:xfrm>
        </p:spPr>
        <p:txBody>
          <a:bodyPr>
            <a:normAutofit/>
          </a:bodyPr>
          <a:lstStyle/>
          <a:p>
            <a:r>
              <a:rPr lang="es-MX" sz="9600" dirty="0" smtClean="0"/>
              <a:t>Que somos libres Somos libres Por tu sangre Libre soy…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237248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7421" y="232012"/>
            <a:ext cx="11723427" cy="6332561"/>
          </a:xfrm>
        </p:spPr>
        <p:txBody>
          <a:bodyPr>
            <a:normAutofit/>
          </a:bodyPr>
          <a:lstStyle/>
          <a:p>
            <a:r>
              <a:rPr lang="es-MX" sz="9600" dirty="0" smtClean="0"/>
              <a:t>Que somos libres Somos libres Por su sangre </a:t>
            </a:r>
            <a:r>
              <a:rPr lang="es-MX" sz="9600" smtClean="0"/>
              <a:t>Libre soy Libre soy…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301467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7421" y="204716"/>
            <a:ext cx="11709779" cy="6550926"/>
          </a:xfrm>
        </p:spPr>
        <p:txBody>
          <a:bodyPr>
            <a:normAutofit lnSpcReduction="10000"/>
          </a:bodyPr>
          <a:lstStyle/>
          <a:p>
            <a:r>
              <a:rPr lang="es-MX" sz="8800" dirty="0" smtClean="0"/>
              <a:t>Hay libertad Hay libertad Hay libertad en la casa de Dios Hay libertad en la casa de Dios Hay libertad Hay libertad</a:t>
            </a:r>
            <a:endParaRPr lang="es-MX" sz="8800" dirty="0"/>
          </a:p>
        </p:txBody>
      </p:sp>
    </p:spTree>
    <p:extLst>
      <p:ext uri="{BB962C8B-B14F-4D97-AF65-F5344CB8AC3E}">
        <p14:creationId xmlns:p14="http://schemas.microsoft.com/office/powerpoint/2010/main" val="107091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4716" y="368490"/>
            <a:ext cx="11709780" cy="6373504"/>
          </a:xfrm>
        </p:spPr>
        <p:txBody>
          <a:bodyPr>
            <a:noAutofit/>
          </a:bodyPr>
          <a:lstStyle/>
          <a:p>
            <a:r>
              <a:rPr lang="es-MX" sz="9600" dirty="0" smtClean="0"/>
              <a:t>Podemos sentir tu gozo Podemos sentir tu río Hay sanidad en las aguas Queremos danzar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15320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4715" y="245660"/>
            <a:ext cx="11750723" cy="6469039"/>
          </a:xfrm>
        </p:spPr>
        <p:txBody>
          <a:bodyPr>
            <a:normAutofit lnSpcReduction="10000"/>
          </a:bodyPr>
          <a:lstStyle/>
          <a:p>
            <a:r>
              <a:rPr lang="es-MX" sz="9600" dirty="0" smtClean="0"/>
              <a:t>Podemos sentir tu gozo Podemos sentir tu río Y hay sanidad en las aguas Queremos danzar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268618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9459" y="365314"/>
            <a:ext cx="11785979" cy="6240201"/>
          </a:xfrm>
        </p:spPr>
        <p:txBody>
          <a:bodyPr>
            <a:normAutofit/>
          </a:bodyPr>
          <a:lstStyle/>
          <a:p>
            <a:r>
              <a:rPr lang="es-MX" sz="9600" dirty="0" smtClean="0"/>
              <a:t>Hay libertad en la casa de Dios Hay libertad en la casa de Dios Hay libertad Hay libertad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250398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8364" y="232012"/>
            <a:ext cx="11641540" cy="6359857"/>
          </a:xfrm>
        </p:spPr>
        <p:txBody>
          <a:bodyPr>
            <a:normAutofit lnSpcReduction="10000"/>
          </a:bodyPr>
          <a:lstStyle/>
          <a:p>
            <a:r>
              <a:rPr lang="es-MX" sz="9600" dirty="0" smtClean="0"/>
              <a:t>Hay libertad en la casa de Dios Hay libertad en la casa de Dios Hay libertad Hay libertad, </a:t>
            </a:r>
            <a:r>
              <a:rPr lang="es-MX" sz="9600" dirty="0" err="1" smtClean="0"/>
              <a:t>yeh</a:t>
            </a:r>
            <a:r>
              <a:rPr lang="es-MX" sz="9600" dirty="0" smtClean="0"/>
              <a:t>-eh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294388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6755" y="283428"/>
            <a:ext cx="11745035" cy="6444918"/>
          </a:xfrm>
        </p:spPr>
        <p:txBody>
          <a:bodyPr>
            <a:noAutofit/>
          </a:bodyPr>
          <a:lstStyle/>
          <a:p>
            <a:r>
              <a:rPr lang="es-MX" sz="9600" dirty="0" smtClean="0"/>
              <a:t>Hay libertad en la casa Hay libertad al danzar Hay libertad en la casa Hay libertad al danzar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257424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1069" y="218364"/>
            <a:ext cx="11723427" cy="6496335"/>
          </a:xfrm>
        </p:spPr>
        <p:txBody>
          <a:bodyPr>
            <a:normAutofit/>
          </a:bodyPr>
          <a:lstStyle/>
          <a:p>
            <a:r>
              <a:rPr lang="es-MX" sz="9600" dirty="0" smtClean="0"/>
              <a:t>Hay libertad en la casa de Dios Hay libertad en la casa de Dios Hay libertad Hay libertad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415110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86603" y="327546"/>
            <a:ext cx="11586949" cy="6359857"/>
          </a:xfrm>
        </p:spPr>
        <p:txBody>
          <a:bodyPr>
            <a:normAutofit lnSpcReduction="10000"/>
          </a:bodyPr>
          <a:lstStyle/>
          <a:p>
            <a:r>
              <a:rPr lang="es-MX" sz="9600" dirty="0" smtClean="0"/>
              <a:t>Hay libertad en la casa de Dios Hay libertad en la casa de Dios Hay libertad Hay libertad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232193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194</Words>
  <Application>Microsoft Office PowerPoint</Application>
  <PresentationFormat>Panorámica</PresentationFormat>
  <Paragraphs>12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Tema de Office</vt:lpstr>
      <vt:lpstr>Hay libertad en la casa de Dios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Hay libertad en la casa de Dios</dc:title>
  <dc:creator>quetzalli villegas</dc:creator>
  <cp:lastModifiedBy>quetzalli villegas</cp:lastModifiedBy>
  <cp:revision>3</cp:revision>
  <dcterms:created xsi:type="dcterms:W3CDTF">2021-04-02T01:26:57Z</dcterms:created>
  <dcterms:modified xsi:type="dcterms:W3CDTF">2021-05-15T00:16:51Z</dcterms:modified>
</cp:coreProperties>
</file>