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1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13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89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26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86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1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11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FBB75-A554-4F07-BCA9-DAD9BD1BB06C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3E80-8164-4D33-8CD7-73875F380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4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La niña de tus ojos</a:t>
            </a:r>
            <a:br>
              <a:rPr lang="es-MX" dirty="0" smtClean="0">
                <a:latin typeface="Arial Black" panose="020B0A04020102020204" pitchFamily="34" charset="0"/>
              </a:rPr>
            </a:b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0" y="95534"/>
            <a:ext cx="12045286" cy="6550925"/>
          </a:xfrm>
        </p:spPr>
        <p:txBody>
          <a:bodyPr>
            <a:noAutofit/>
          </a:bodyPr>
          <a:lstStyle/>
          <a:p>
            <a:r>
              <a:rPr lang="es-MX" sz="8000" dirty="0"/>
              <a:t>Me viste a mí, cuando nadie me </a:t>
            </a:r>
            <a:r>
              <a:rPr lang="es-MX" sz="8000" dirty="0" smtClean="0"/>
              <a:t>vio,</a:t>
            </a:r>
            <a:r>
              <a:rPr lang="es-MX" sz="8000" dirty="0"/>
              <a:t> </a:t>
            </a:r>
            <a:r>
              <a:rPr lang="es-MX" sz="8000" dirty="0" smtClean="0"/>
              <a:t>Me </a:t>
            </a:r>
            <a:r>
              <a:rPr lang="es-MX" sz="8000" dirty="0"/>
              <a:t>amaste a mí, cuando nadie me </a:t>
            </a:r>
            <a:r>
              <a:rPr lang="es-MX" sz="8000" dirty="0" smtClean="0"/>
              <a:t>amó, Me </a:t>
            </a:r>
            <a:r>
              <a:rPr lang="es-MX" sz="8000" dirty="0"/>
              <a:t>viste a mí, cuando nadie me </a:t>
            </a:r>
            <a:r>
              <a:rPr lang="es-MX" sz="8000" dirty="0" smtClean="0"/>
              <a:t>vio, Me </a:t>
            </a:r>
            <a:r>
              <a:rPr lang="es-MX" sz="8000" dirty="0"/>
              <a:t>amaste a mí, cuando nadie me amó</a:t>
            </a:r>
          </a:p>
        </p:txBody>
      </p:sp>
    </p:spTree>
    <p:extLst>
      <p:ext uri="{BB962C8B-B14F-4D97-AF65-F5344CB8AC3E}">
        <p14:creationId xmlns:p14="http://schemas.microsoft.com/office/powerpoint/2010/main" val="137477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0" y="174246"/>
            <a:ext cx="12145370" cy="6683754"/>
          </a:xfrm>
        </p:spPr>
        <p:txBody>
          <a:bodyPr>
            <a:normAutofit/>
          </a:bodyPr>
          <a:lstStyle/>
          <a:p>
            <a:r>
              <a:rPr lang="es-MX" sz="9600" dirty="0"/>
              <a:t>Y me diste nombre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Yo soy tu niña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La niña de tus ojos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Porque me amaste a mí</a:t>
            </a:r>
          </a:p>
        </p:txBody>
      </p:sp>
    </p:spTree>
    <p:extLst>
      <p:ext uri="{BB962C8B-B14F-4D97-AF65-F5344CB8AC3E}">
        <p14:creationId xmlns:p14="http://schemas.microsoft.com/office/powerpoint/2010/main" val="27113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01541"/>
            <a:ext cx="11881514" cy="6472214"/>
          </a:xfrm>
        </p:spPr>
        <p:txBody>
          <a:bodyPr>
            <a:noAutofit/>
          </a:bodyPr>
          <a:lstStyle/>
          <a:p>
            <a:r>
              <a:rPr lang="es-MX" sz="9600" dirty="0"/>
              <a:t>Y me diste nombre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Yo soy tu niña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La niña de tus ojos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Porque me amaste a mí</a:t>
            </a:r>
          </a:p>
        </p:txBody>
      </p:sp>
    </p:spTree>
    <p:extLst>
      <p:ext uri="{BB962C8B-B14F-4D97-AF65-F5344CB8AC3E}">
        <p14:creationId xmlns:p14="http://schemas.microsoft.com/office/powerpoint/2010/main" val="3197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228836"/>
            <a:ext cx="11977048" cy="6390327"/>
          </a:xfrm>
        </p:spPr>
        <p:txBody>
          <a:bodyPr>
            <a:normAutofit/>
          </a:bodyPr>
          <a:lstStyle/>
          <a:p>
            <a:r>
              <a:rPr lang="es-MX" sz="6000" dirty="0"/>
              <a:t>Me amaste a mí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Me amaste a mí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Me amaste a mí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Me amaste a </a:t>
            </a:r>
            <a:r>
              <a:rPr lang="es-MX" sz="6000" dirty="0" smtClean="0"/>
              <a:t>mí</a:t>
            </a:r>
          </a:p>
          <a:p>
            <a:r>
              <a:rPr lang="es-MX" sz="6000" dirty="0"/>
              <a:t>Te amo más que a mi vida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Te amo más que a mi vida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Te amo más que a mi vida, más</a:t>
            </a:r>
          </a:p>
        </p:txBody>
      </p:sp>
    </p:spTree>
    <p:extLst>
      <p:ext uri="{BB962C8B-B14F-4D97-AF65-F5344CB8AC3E}">
        <p14:creationId xmlns:p14="http://schemas.microsoft.com/office/powerpoint/2010/main" val="16826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La niña de tus ojos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niña de tus ojos</dc:title>
  <dc:creator>quetzalli villegas</dc:creator>
  <cp:lastModifiedBy>quetzalli villegas</cp:lastModifiedBy>
  <cp:revision>2</cp:revision>
  <dcterms:created xsi:type="dcterms:W3CDTF">2021-06-24T00:03:57Z</dcterms:created>
  <dcterms:modified xsi:type="dcterms:W3CDTF">2021-06-24T00:32:54Z</dcterms:modified>
</cp:coreProperties>
</file>