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BE1-B860-42E3-932E-8C08C5253A76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3EA2-1429-471B-9AAD-88CCCD8E32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63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BE1-B860-42E3-932E-8C08C5253A76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3EA2-1429-471B-9AAD-88CCCD8E32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498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BE1-B860-42E3-932E-8C08C5253A76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3EA2-1429-471B-9AAD-88CCCD8E32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46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BE1-B860-42E3-932E-8C08C5253A76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3EA2-1429-471B-9AAD-88CCCD8E32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709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BE1-B860-42E3-932E-8C08C5253A76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3EA2-1429-471B-9AAD-88CCCD8E32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89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BE1-B860-42E3-932E-8C08C5253A76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3EA2-1429-471B-9AAD-88CCCD8E32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944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BE1-B860-42E3-932E-8C08C5253A76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3EA2-1429-471B-9AAD-88CCCD8E32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930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BE1-B860-42E3-932E-8C08C5253A76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3EA2-1429-471B-9AAD-88CCCD8E32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123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BE1-B860-42E3-932E-8C08C5253A76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3EA2-1429-471B-9AAD-88CCCD8E32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39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BE1-B860-42E3-932E-8C08C5253A76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3EA2-1429-471B-9AAD-88CCCD8E32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495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DBE1-B860-42E3-932E-8C08C5253A76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3EA2-1429-471B-9AAD-88CCCD8E32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531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BE1-B860-42E3-932E-8C08C5253A76}" type="datetimeFigureOut">
              <a:rPr lang="es-MX" smtClean="0"/>
              <a:t>09/04/2021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D3EA2-1429-471B-9AAD-88CCCD8E32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229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LEVANTAMOS UN CLAMOR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41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6603" y="300250"/>
            <a:ext cx="11586949" cy="6332561"/>
          </a:xfrm>
        </p:spPr>
        <p:txBody>
          <a:bodyPr>
            <a:normAutofit lnSpcReduction="10000"/>
          </a:bodyPr>
          <a:lstStyle/>
          <a:p>
            <a:r>
              <a:rPr lang="es-MX" sz="8000" dirty="0" smtClean="0"/>
              <a:t>LEVANTAMOS UN CLAMOR POR SANIDAD Y REDENCION MUESTRANOS LO QUE TU VES LOS SECRETOS DE TU CORAZON 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99399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7" y="378962"/>
            <a:ext cx="11772332" cy="6479038"/>
          </a:xfrm>
        </p:spPr>
        <p:txBody>
          <a:bodyPr>
            <a:noAutofit/>
          </a:bodyPr>
          <a:lstStyle/>
          <a:p>
            <a:r>
              <a:rPr lang="es-MX" sz="8000" dirty="0" smtClean="0"/>
              <a:t>UN PUBLO UNIDO PIDE HOY TU LIVERTAD Y SALVACION ARMANOS CON TU VALOR LO QUE DESEAMOS ES REVOLUCION 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53957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8" y="283428"/>
            <a:ext cx="11840571" cy="6472214"/>
          </a:xfrm>
        </p:spPr>
        <p:txBody>
          <a:bodyPr>
            <a:normAutofit/>
          </a:bodyPr>
          <a:lstStyle/>
          <a:p>
            <a:r>
              <a:rPr lang="es-MX" sz="8000" dirty="0" smtClean="0"/>
              <a:t>QUE ES CIELO SE PARTA EN DOS…INUNDANOS</a:t>
            </a:r>
          </a:p>
          <a:p>
            <a:r>
              <a:rPr lang="es-MX" sz="8000" dirty="0" smtClean="0"/>
              <a:t>EN EL DECIERTO BROTEN RIOS… VIDA SOPLA HOY 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172142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8" y="256132"/>
            <a:ext cx="11826923" cy="6485862"/>
          </a:xfrm>
        </p:spPr>
        <p:txBody>
          <a:bodyPr>
            <a:normAutofit/>
          </a:bodyPr>
          <a:lstStyle/>
          <a:p>
            <a:r>
              <a:rPr lang="es-MX" sz="8000" dirty="0" smtClean="0"/>
              <a:t>// HOSSANA ALREY DE SALVACION HOSSANA AL DIOS ALTISIMO HOSSANA JESUCRISTO, JESUCRISTO ES REY //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319176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2" y="392610"/>
            <a:ext cx="11826922" cy="6363032"/>
          </a:xfrm>
        </p:spPr>
        <p:txBody>
          <a:bodyPr>
            <a:normAutofit/>
          </a:bodyPr>
          <a:lstStyle/>
          <a:p>
            <a:r>
              <a:rPr lang="es-MX" sz="8000" dirty="0" smtClean="0"/>
              <a:t>HOSSANA</a:t>
            </a:r>
          </a:p>
          <a:p>
            <a:r>
              <a:rPr lang="es-MX" sz="8000" dirty="0" smtClean="0"/>
              <a:t>HOSSANA </a:t>
            </a:r>
          </a:p>
          <a:p>
            <a:r>
              <a:rPr lang="es-MX" sz="8000" smtClean="0"/>
              <a:t>HOSSANA AL REY </a:t>
            </a:r>
            <a:endParaRPr lang="es-MX" sz="8000"/>
          </a:p>
        </p:txBody>
      </p:sp>
    </p:spTree>
    <p:extLst>
      <p:ext uri="{BB962C8B-B14F-4D97-AF65-F5344CB8AC3E}">
        <p14:creationId xmlns:p14="http://schemas.microsoft.com/office/powerpoint/2010/main" val="29989928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Panorámica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de Office</vt:lpstr>
      <vt:lpstr>LEVANTAMOS UN CLAMOR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LEVANTAMOS UN CLAMOR </dc:title>
  <dc:creator>quetzalli villegas</dc:creator>
  <cp:lastModifiedBy>quetzalli villegas</cp:lastModifiedBy>
  <cp:revision>1</cp:revision>
  <dcterms:created xsi:type="dcterms:W3CDTF">2021-04-09T20:24:20Z</dcterms:created>
  <dcterms:modified xsi:type="dcterms:W3CDTF">2021-04-09T20:24:30Z</dcterms:modified>
</cp:coreProperties>
</file>