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9598-090D-4F63-8359-9AE05F8EC8AA}" type="datetimeFigureOut">
              <a:rPr lang="es-MX" smtClean="0"/>
              <a:t>01/12/2021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CAFE9-5A2B-4F2D-9552-A4728A8B9E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8463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9598-090D-4F63-8359-9AE05F8EC8AA}" type="datetimeFigureOut">
              <a:rPr lang="es-MX" smtClean="0"/>
              <a:t>01/12/2021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CAFE9-5A2B-4F2D-9552-A4728A8B9E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9302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9598-090D-4F63-8359-9AE05F8EC8AA}" type="datetimeFigureOut">
              <a:rPr lang="es-MX" smtClean="0"/>
              <a:t>01/12/2021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CAFE9-5A2B-4F2D-9552-A4728A8B9E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505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9598-090D-4F63-8359-9AE05F8EC8AA}" type="datetimeFigureOut">
              <a:rPr lang="es-MX" smtClean="0"/>
              <a:t>01/12/2021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CAFE9-5A2B-4F2D-9552-A4728A8B9E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7227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9598-090D-4F63-8359-9AE05F8EC8AA}" type="datetimeFigureOut">
              <a:rPr lang="es-MX" smtClean="0"/>
              <a:t>01/12/2021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CAFE9-5A2B-4F2D-9552-A4728A8B9E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7686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9598-090D-4F63-8359-9AE05F8EC8AA}" type="datetimeFigureOut">
              <a:rPr lang="es-MX" smtClean="0"/>
              <a:t>01/12/2021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CAFE9-5A2B-4F2D-9552-A4728A8B9E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5516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9598-090D-4F63-8359-9AE05F8EC8AA}" type="datetimeFigureOut">
              <a:rPr lang="es-MX" smtClean="0"/>
              <a:t>01/12/2021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CAFE9-5A2B-4F2D-9552-A4728A8B9E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3830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9598-090D-4F63-8359-9AE05F8EC8AA}" type="datetimeFigureOut">
              <a:rPr lang="es-MX" smtClean="0"/>
              <a:t>01/12/2021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CAFE9-5A2B-4F2D-9552-A4728A8B9E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6114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9598-090D-4F63-8359-9AE05F8EC8AA}" type="datetimeFigureOut">
              <a:rPr lang="es-MX" smtClean="0"/>
              <a:t>01/12/2021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CAFE9-5A2B-4F2D-9552-A4728A8B9E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517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9598-090D-4F63-8359-9AE05F8EC8AA}" type="datetimeFigureOut">
              <a:rPr lang="es-MX" smtClean="0"/>
              <a:t>01/12/2021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CAFE9-5A2B-4F2D-9552-A4728A8B9E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4302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9598-090D-4F63-8359-9AE05F8EC8AA}" type="datetimeFigureOut">
              <a:rPr lang="es-MX" smtClean="0"/>
              <a:t>01/12/2021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CAFE9-5A2B-4F2D-9552-A4728A8B9E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9471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39598-090D-4F63-8359-9AE05F8EC8AA}" type="datetimeFigureOut">
              <a:rPr lang="es-MX" smtClean="0"/>
              <a:t>01/12/2021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CAFE9-5A2B-4F2D-9552-A4728A8B9E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4988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sz="6600" b="1" dirty="0" smtClean="0"/>
              <a:t>LEVANTO </a:t>
            </a:r>
            <a:r>
              <a:rPr lang="es-MX" sz="6600" b="1" dirty="0" smtClean="0"/>
              <a:t>MIS MANOS </a:t>
            </a:r>
            <a:endParaRPr lang="es-MX" sz="6600" b="1" dirty="0"/>
          </a:p>
        </p:txBody>
      </p:sp>
    </p:spTree>
    <p:extLst>
      <p:ext uri="{BB962C8B-B14F-4D97-AF65-F5344CB8AC3E}">
        <p14:creationId xmlns:p14="http://schemas.microsoft.com/office/powerpoint/2010/main" val="88753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6477" y="177420"/>
            <a:ext cx="11928143" cy="6346209"/>
          </a:xfrm>
        </p:spPr>
        <p:txBody>
          <a:bodyPr>
            <a:normAutofit/>
          </a:bodyPr>
          <a:lstStyle/>
          <a:p>
            <a:r>
              <a:rPr lang="es-MX" sz="8800" dirty="0"/>
              <a:t>Levanto mis manos</a:t>
            </a:r>
            <a:r>
              <a:rPr lang="es-MX" sz="8800" dirty="0" smtClean="0"/>
              <a:t/>
            </a:r>
            <a:br>
              <a:rPr lang="es-MX" sz="8800" dirty="0" smtClean="0"/>
            </a:br>
            <a:r>
              <a:rPr lang="es-MX" sz="8800" dirty="0"/>
              <a:t>Aunque no tenga fuerzas</a:t>
            </a:r>
            <a:r>
              <a:rPr lang="es-MX" sz="8800" dirty="0" smtClean="0"/>
              <a:t/>
            </a:r>
            <a:br>
              <a:rPr lang="es-MX" sz="8800" dirty="0" smtClean="0"/>
            </a:br>
            <a:r>
              <a:rPr lang="es-MX" sz="8800" dirty="0"/>
              <a:t>Levanto mis manos</a:t>
            </a:r>
            <a:r>
              <a:rPr lang="es-MX" sz="8800" dirty="0" smtClean="0"/>
              <a:t/>
            </a:r>
            <a:br>
              <a:rPr lang="es-MX" sz="8800" dirty="0" smtClean="0"/>
            </a:br>
            <a:r>
              <a:rPr lang="es-MX" sz="8800" dirty="0"/>
              <a:t>Aunque tenga mil problemas</a:t>
            </a:r>
          </a:p>
        </p:txBody>
      </p:sp>
    </p:spTree>
    <p:extLst>
      <p:ext uri="{BB962C8B-B14F-4D97-AF65-F5344CB8AC3E}">
        <p14:creationId xmlns:p14="http://schemas.microsoft.com/office/powerpoint/2010/main" val="143290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278" y="297075"/>
            <a:ext cx="12131722" cy="6171963"/>
          </a:xfrm>
        </p:spPr>
        <p:txBody>
          <a:bodyPr>
            <a:normAutofit/>
          </a:bodyPr>
          <a:lstStyle/>
          <a:p>
            <a:r>
              <a:rPr lang="es-MX" sz="8800" dirty="0"/>
              <a:t>Cuando levanto mis manos</a:t>
            </a:r>
            <a:r>
              <a:rPr lang="es-MX" sz="8800" dirty="0" smtClean="0"/>
              <a:t/>
            </a:r>
            <a:br>
              <a:rPr lang="es-MX" sz="8800" dirty="0" smtClean="0"/>
            </a:br>
            <a:r>
              <a:rPr lang="es-MX" sz="8800" dirty="0"/>
              <a:t>Comienzo a sentir</a:t>
            </a:r>
            <a:r>
              <a:rPr lang="es-MX" sz="8800" dirty="0" smtClean="0"/>
              <a:t/>
            </a:r>
            <a:br>
              <a:rPr lang="es-MX" sz="8800" dirty="0" smtClean="0"/>
            </a:br>
            <a:r>
              <a:rPr lang="es-MX" sz="8800" dirty="0"/>
              <a:t>Una unción que me hace cantar</a:t>
            </a:r>
          </a:p>
        </p:txBody>
      </p:sp>
    </p:spTree>
    <p:extLst>
      <p:ext uri="{BB962C8B-B14F-4D97-AF65-F5344CB8AC3E}">
        <p14:creationId xmlns:p14="http://schemas.microsoft.com/office/powerpoint/2010/main" val="116518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8515" y="297075"/>
            <a:ext cx="11936105" cy="6171963"/>
          </a:xfrm>
        </p:spPr>
        <p:txBody>
          <a:bodyPr>
            <a:normAutofit/>
          </a:bodyPr>
          <a:lstStyle/>
          <a:p>
            <a:r>
              <a:rPr lang="es-MX" sz="9600" dirty="0"/>
              <a:t>Cuando levanto mis manos</a:t>
            </a:r>
            <a:r>
              <a:rPr lang="es-MX" sz="9600" dirty="0" smtClean="0"/>
              <a:t/>
            </a:r>
            <a:br>
              <a:rPr lang="es-MX" sz="9600" dirty="0" smtClean="0"/>
            </a:br>
            <a:r>
              <a:rPr lang="es-MX" sz="9600" dirty="0"/>
              <a:t>Comienzo a sentir</a:t>
            </a:r>
            <a:r>
              <a:rPr lang="es-MX" sz="9600" dirty="0" smtClean="0"/>
              <a:t/>
            </a:r>
            <a:br>
              <a:rPr lang="es-MX" sz="9600" dirty="0" smtClean="0"/>
            </a:br>
            <a:r>
              <a:rPr lang="es-MX" sz="9600" dirty="0"/>
              <a:t>El fuego</a:t>
            </a:r>
          </a:p>
        </p:txBody>
      </p:sp>
    </p:spTree>
    <p:extLst>
      <p:ext uri="{BB962C8B-B14F-4D97-AF65-F5344CB8AC3E}">
        <p14:creationId xmlns:p14="http://schemas.microsoft.com/office/powerpoint/2010/main" val="183677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869" y="324372"/>
            <a:ext cx="11949752" cy="6212906"/>
          </a:xfrm>
        </p:spPr>
        <p:txBody>
          <a:bodyPr>
            <a:normAutofit/>
          </a:bodyPr>
          <a:lstStyle/>
          <a:p>
            <a:r>
              <a:rPr lang="es-MX" sz="8800" dirty="0"/>
              <a:t>Cuando levanto mis manos</a:t>
            </a:r>
            <a:r>
              <a:rPr lang="es-MX" sz="8800" dirty="0" smtClean="0"/>
              <a:t/>
            </a:r>
            <a:br>
              <a:rPr lang="es-MX" sz="8800" dirty="0" smtClean="0"/>
            </a:br>
            <a:r>
              <a:rPr lang="es-MX" sz="8800" dirty="0"/>
              <a:t>Mis cargas se van</a:t>
            </a:r>
            <a:r>
              <a:rPr lang="es-MX" sz="8800" dirty="0" smtClean="0"/>
              <a:t/>
            </a:r>
            <a:br>
              <a:rPr lang="es-MX" sz="8800" dirty="0" smtClean="0"/>
            </a:br>
            <a:r>
              <a:rPr lang="es-MX" sz="8800" dirty="0"/>
              <a:t>Nuevas fuerzas tú me das</a:t>
            </a:r>
          </a:p>
        </p:txBody>
      </p:sp>
    </p:spTree>
    <p:extLst>
      <p:ext uri="{BB962C8B-B14F-4D97-AF65-F5344CB8AC3E}">
        <p14:creationId xmlns:p14="http://schemas.microsoft.com/office/powerpoint/2010/main" val="221595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8515" y="297076"/>
            <a:ext cx="11949753" cy="6199258"/>
          </a:xfrm>
        </p:spPr>
        <p:txBody>
          <a:bodyPr>
            <a:normAutofit/>
          </a:bodyPr>
          <a:lstStyle/>
          <a:p>
            <a:r>
              <a:rPr lang="es-MX" sz="9600" dirty="0"/>
              <a:t>Todo eso es posible</a:t>
            </a:r>
            <a:r>
              <a:rPr lang="es-MX" sz="9600" dirty="0" smtClean="0"/>
              <a:t/>
            </a:r>
            <a:br>
              <a:rPr lang="es-MX" sz="9600" dirty="0" smtClean="0"/>
            </a:br>
            <a:r>
              <a:rPr lang="es-MX" sz="9600" dirty="0"/>
              <a:t>Todo eso es posible</a:t>
            </a:r>
            <a:r>
              <a:rPr lang="es-MX" sz="9600" dirty="0" smtClean="0"/>
              <a:t/>
            </a:r>
            <a:br>
              <a:rPr lang="es-MX" sz="9600" dirty="0" smtClean="0"/>
            </a:br>
            <a:r>
              <a:rPr lang="es-MX" sz="9600" dirty="0"/>
              <a:t>Cuando levanto mis manos</a:t>
            </a:r>
          </a:p>
        </p:txBody>
      </p:sp>
    </p:spTree>
    <p:extLst>
      <p:ext uri="{BB962C8B-B14F-4D97-AF65-F5344CB8AC3E}">
        <p14:creationId xmlns:p14="http://schemas.microsoft.com/office/powerpoint/2010/main" val="233736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22</Words>
  <Application>Microsoft Office PowerPoint</Application>
  <PresentationFormat>Panorámica</PresentationFormat>
  <Paragraphs>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LEVANTO MIS MANOS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LEVANTO MIS MANOS </dc:title>
  <dc:creator>quetzalli villegas</dc:creator>
  <cp:lastModifiedBy>quetzalli villegas</cp:lastModifiedBy>
  <cp:revision>3</cp:revision>
  <dcterms:created xsi:type="dcterms:W3CDTF">2021-09-08T23:52:48Z</dcterms:created>
  <dcterms:modified xsi:type="dcterms:W3CDTF">2021-12-02T01:28:09Z</dcterms:modified>
</cp:coreProperties>
</file>