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132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9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9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6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9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4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39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4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21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06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7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4BE9-DD88-47CE-BE23-FB62284152EB}" type="datetimeFigureOut">
              <a:rPr lang="es-MX" smtClean="0"/>
              <a:t>05/11/2021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B64F-7CD9-4E60-B752-B16EF4197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81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LEVANTO UN ALELUYA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174246"/>
            <a:ext cx="11922457" cy="6253850"/>
          </a:xfrm>
        </p:spPr>
        <p:txBody>
          <a:bodyPr>
            <a:normAutofit/>
          </a:bodyPr>
          <a:lstStyle/>
          <a:p>
            <a:r>
              <a:rPr lang="es-MX" sz="5400" dirty="0"/>
              <a:t>Levanto un </a:t>
            </a:r>
            <a:r>
              <a:rPr lang="es-MX" sz="5400" dirty="0" smtClean="0"/>
              <a:t>aleluya</a:t>
            </a:r>
            <a:r>
              <a:rPr lang="es-MX" sz="5400" dirty="0"/>
              <a:t> </a:t>
            </a:r>
            <a:r>
              <a:rPr lang="es-MX" sz="5400" dirty="0" smtClean="0"/>
              <a:t>Con </a:t>
            </a:r>
            <a:r>
              <a:rPr lang="es-MX" sz="5400" dirty="0"/>
              <a:t>el enemigo frente a mí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Levanto un </a:t>
            </a:r>
            <a:r>
              <a:rPr lang="es-MX" sz="5400" dirty="0" smtClean="0"/>
              <a:t>aleluya</a:t>
            </a:r>
            <a:r>
              <a:rPr lang="es-MX" sz="5400" dirty="0"/>
              <a:t> </a:t>
            </a:r>
            <a:r>
              <a:rPr lang="es-MX" sz="5400" dirty="0" smtClean="0"/>
              <a:t>hasta que no quede Duda </a:t>
            </a:r>
            <a:r>
              <a:rPr lang="es-MX" sz="5400" dirty="0"/>
              <a:t>en mí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 smtClean="0"/>
              <a:t>Levanto </a:t>
            </a:r>
            <a:r>
              <a:rPr lang="es-MX" sz="5400" dirty="0"/>
              <a:t>un aleluya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Mi </a:t>
            </a:r>
            <a:r>
              <a:rPr lang="es-MX" sz="5400" dirty="0" smtClean="0"/>
              <a:t>arma es la canción en mi </a:t>
            </a:r>
            <a:br>
              <a:rPr lang="es-MX" sz="5400" dirty="0" smtClean="0"/>
            </a:br>
            <a:r>
              <a:rPr lang="es-MX" sz="5400" dirty="0"/>
              <a:t>Levanto un aleluya</a:t>
            </a:r>
            <a:r>
              <a:rPr lang="es-MX" sz="5400" dirty="0" smtClean="0"/>
              <a:t/>
            </a:r>
            <a:br>
              <a:rPr lang="es-MX" sz="5400" dirty="0" smtClean="0"/>
            </a:br>
            <a:r>
              <a:rPr lang="es-MX" sz="5400" dirty="0"/>
              <a:t>El cielo peleará por mí</a:t>
            </a:r>
          </a:p>
        </p:txBody>
      </p:sp>
    </p:spTree>
    <p:extLst>
      <p:ext uri="{BB962C8B-B14F-4D97-AF65-F5344CB8AC3E}">
        <p14:creationId xmlns:p14="http://schemas.microsoft.com/office/powerpoint/2010/main" val="367557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182" y="163772"/>
            <a:ext cx="12082818" cy="6482687"/>
          </a:xfrm>
        </p:spPr>
        <p:txBody>
          <a:bodyPr>
            <a:normAutofit/>
          </a:bodyPr>
          <a:lstStyle/>
          <a:p>
            <a:r>
              <a:rPr lang="es-MX" sz="7200" dirty="0" smtClean="0"/>
              <a:t>Yo cantare, en la tempestad fuerte y mas fuerte mi alabanza se oirá de las cenizas la fe surgirá  la muerte es vencida, el rey vivo esta 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216190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8" y="133301"/>
            <a:ext cx="12077132" cy="6554101"/>
          </a:xfrm>
        </p:spPr>
        <p:txBody>
          <a:bodyPr>
            <a:normAutofit/>
          </a:bodyPr>
          <a:lstStyle/>
          <a:p>
            <a:r>
              <a:rPr lang="es-MX" sz="5400" dirty="0" smtClean="0"/>
              <a:t>Levanto un aleluya, con todo lo que hay en mi </a:t>
            </a:r>
          </a:p>
          <a:p>
            <a:pPr marL="0" indent="0">
              <a:buNone/>
            </a:pPr>
            <a:r>
              <a:rPr lang="es-MX" sz="5400" dirty="0"/>
              <a:t> </a:t>
            </a:r>
            <a:r>
              <a:rPr lang="es-MX" sz="5400" dirty="0" smtClean="0"/>
              <a:t>levanto un aleluya, veré la oscuridad huir </a:t>
            </a:r>
          </a:p>
          <a:p>
            <a:pPr marL="0" indent="0">
              <a:buNone/>
            </a:pPr>
            <a:r>
              <a:rPr lang="es-MX" sz="5400" dirty="0"/>
              <a:t> </a:t>
            </a:r>
            <a:r>
              <a:rPr lang="es-MX" sz="5400" dirty="0" smtClean="0"/>
              <a:t>levanto un aleluya, aún sin saber el porvenir </a:t>
            </a:r>
          </a:p>
          <a:p>
            <a:pPr marL="0" indent="0">
              <a:buNone/>
            </a:pPr>
            <a:r>
              <a:rPr lang="es-MX" sz="5400" dirty="0"/>
              <a:t> </a:t>
            </a:r>
            <a:r>
              <a:rPr lang="es-MX" sz="5400" dirty="0" smtClean="0"/>
              <a:t>levanto un aleluya, temor pierdes control de mi 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161904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221" y="310724"/>
            <a:ext cx="11977048" cy="6199258"/>
          </a:xfrm>
        </p:spPr>
        <p:txBody>
          <a:bodyPr/>
          <a:lstStyle/>
          <a:p>
            <a:r>
              <a:rPr lang="es-MX" sz="4400" dirty="0" smtClean="0"/>
              <a:t>Cantare más fuerte (cantare mas fuerte) </a:t>
            </a:r>
          </a:p>
          <a:p>
            <a:r>
              <a:rPr lang="es-MX" sz="4400" dirty="0" smtClean="0"/>
              <a:t>Cantare más fuerte (cantare mas fuerte) </a:t>
            </a:r>
          </a:p>
          <a:p>
            <a:pPr marL="0" indent="0">
              <a:buNone/>
            </a:pPr>
            <a:r>
              <a:rPr lang="es-MX" sz="4400" dirty="0" smtClean="0"/>
              <a:t>  Cantare más fuerte (con el enemigo frente a mi) </a:t>
            </a:r>
          </a:p>
          <a:p>
            <a:pPr marL="0" indent="0">
              <a:buNone/>
            </a:pPr>
            <a:r>
              <a:rPr lang="es-MX" sz="4400" dirty="0"/>
              <a:t> </a:t>
            </a:r>
            <a:r>
              <a:rPr lang="es-MX" sz="4400" dirty="0" smtClean="0"/>
              <a:t> </a:t>
            </a:r>
            <a:r>
              <a:rPr lang="es-MX" sz="4400" dirty="0" smtClean="0"/>
              <a:t>Cantare más fuerte (hasta que no quede duda en mi) </a:t>
            </a:r>
            <a:endParaRPr lang="es-MX" sz="4400" dirty="0"/>
          </a:p>
          <a:p>
            <a:pPr marL="0" indent="0">
              <a:buNone/>
            </a:pPr>
            <a:r>
              <a:rPr lang="es-MX" sz="4400" dirty="0" smtClean="0"/>
              <a:t>  </a:t>
            </a:r>
            <a:r>
              <a:rPr lang="es-MX" sz="4400" dirty="0" smtClean="0"/>
              <a:t>Cantare más fuerte (mi arma es la canción en mi) </a:t>
            </a:r>
          </a:p>
          <a:p>
            <a:pPr marL="0" indent="0">
              <a:buNone/>
            </a:pPr>
            <a:r>
              <a:rPr lang="es-MX" sz="4400" dirty="0" smtClean="0"/>
              <a:t>  Cantare más fuerte (el cielo peleara por mi) 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1183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201540"/>
            <a:ext cx="11867866" cy="6335737"/>
          </a:xfrm>
        </p:spPr>
        <p:txBody>
          <a:bodyPr/>
          <a:lstStyle/>
          <a:p>
            <a:pPr marL="0" indent="0">
              <a:buNone/>
            </a:pPr>
            <a:r>
              <a:rPr lang="es-MX" sz="7200" dirty="0" smtClean="0"/>
              <a:t> Levanto un aleluya</a:t>
            </a:r>
          </a:p>
          <a:p>
            <a:pPr marL="0" indent="0">
              <a:buNone/>
            </a:pPr>
            <a:r>
              <a:rPr lang="es-MX" sz="7200" dirty="0" smtClean="0"/>
              <a:t> Levanto un aleluya</a:t>
            </a:r>
          </a:p>
          <a:p>
            <a:pPr marL="0" indent="0">
              <a:buNone/>
            </a:pPr>
            <a:r>
              <a:rPr lang="es-MX" sz="7200" dirty="0" smtClean="0"/>
              <a:t> Levanto un aleluya</a:t>
            </a:r>
          </a:p>
          <a:p>
            <a:pPr marL="0" indent="0">
              <a:buNone/>
            </a:pPr>
            <a:r>
              <a:rPr lang="es-MX" sz="7200" dirty="0" smtClean="0"/>
              <a:t> Levanto un aleluya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58430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162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LEVANTO UN ALELUYA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LEVANTO UN ALELUYA</dc:title>
  <dc:creator>quetzalli villegas</dc:creator>
  <cp:lastModifiedBy>quetzalli villegas</cp:lastModifiedBy>
  <cp:revision>3</cp:revision>
  <dcterms:created xsi:type="dcterms:W3CDTF">2021-11-06T01:47:14Z</dcterms:created>
  <dcterms:modified xsi:type="dcterms:W3CDTF">2021-11-06T01:57:35Z</dcterms:modified>
</cp:coreProperties>
</file>