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36ED3-140D-4432-B444-CEB0A8C626FF}" type="datetimeFigureOut">
              <a:rPr lang="es-MX" smtClean="0"/>
              <a:t>20/10/2021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885A6-C3F8-4E27-B482-EAFA85EA195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38525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36ED3-140D-4432-B444-CEB0A8C626FF}" type="datetimeFigureOut">
              <a:rPr lang="es-MX" smtClean="0"/>
              <a:t>20/10/2021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885A6-C3F8-4E27-B482-EAFA85EA195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12996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36ED3-140D-4432-B444-CEB0A8C626FF}" type="datetimeFigureOut">
              <a:rPr lang="es-MX" smtClean="0"/>
              <a:t>20/10/2021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885A6-C3F8-4E27-B482-EAFA85EA195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38550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36ED3-140D-4432-B444-CEB0A8C626FF}" type="datetimeFigureOut">
              <a:rPr lang="es-MX" smtClean="0"/>
              <a:t>20/10/2021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885A6-C3F8-4E27-B482-EAFA85EA195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40098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36ED3-140D-4432-B444-CEB0A8C626FF}" type="datetimeFigureOut">
              <a:rPr lang="es-MX" smtClean="0"/>
              <a:t>20/10/2021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885A6-C3F8-4E27-B482-EAFA85EA195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23453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36ED3-140D-4432-B444-CEB0A8C626FF}" type="datetimeFigureOut">
              <a:rPr lang="es-MX" smtClean="0"/>
              <a:t>20/10/2021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885A6-C3F8-4E27-B482-EAFA85EA195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67308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36ED3-140D-4432-B444-CEB0A8C626FF}" type="datetimeFigureOut">
              <a:rPr lang="es-MX" smtClean="0"/>
              <a:t>20/10/2021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885A6-C3F8-4E27-B482-EAFA85EA195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1618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36ED3-140D-4432-B444-CEB0A8C626FF}" type="datetimeFigureOut">
              <a:rPr lang="es-MX" smtClean="0"/>
              <a:t>20/10/2021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885A6-C3F8-4E27-B482-EAFA85EA195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30859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36ED3-140D-4432-B444-CEB0A8C626FF}" type="datetimeFigureOut">
              <a:rPr lang="es-MX" smtClean="0"/>
              <a:t>20/10/2021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885A6-C3F8-4E27-B482-EAFA85EA195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05368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36ED3-140D-4432-B444-CEB0A8C626FF}" type="datetimeFigureOut">
              <a:rPr lang="es-MX" smtClean="0"/>
              <a:t>20/10/2021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885A6-C3F8-4E27-B482-EAFA85EA195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73504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36ED3-140D-4432-B444-CEB0A8C626FF}" type="datetimeFigureOut">
              <a:rPr lang="es-MX" smtClean="0"/>
              <a:t>20/10/2021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885A6-C3F8-4E27-B482-EAFA85EA195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92052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36ED3-140D-4432-B444-CEB0A8C626FF}" type="datetimeFigureOut">
              <a:rPr lang="es-MX" smtClean="0"/>
              <a:t>20/10/2021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885A6-C3F8-4E27-B482-EAFA85EA195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2388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>
                <a:latin typeface="Arial Black" panose="020B0A04020102020204" pitchFamily="34" charset="0"/>
              </a:rPr>
              <a:t>LLENAME</a:t>
            </a:r>
            <a:endParaRPr lang="es-MX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782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1220" y="269780"/>
            <a:ext cx="11922457" cy="6117372"/>
          </a:xfrm>
        </p:spPr>
        <p:txBody>
          <a:bodyPr>
            <a:normAutofit/>
          </a:bodyPr>
          <a:lstStyle/>
          <a:p>
            <a:r>
              <a:rPr lang="es-MX" sz="8000" dirty="0"/>
              <a:t>Espíritu de Dios</a:t>
            </a:r>
            <a:r>
              <a:rPr lang="es-MX" sz="8000" dirty="0" smtClean="0"/>
              <a:t/>
            </a:r>
            <a:br>
              <a:rPr lang="es-MX" sz="8000" dirty="0" smtClean="0"/>
            </a:br>
            <a:r>
              <a:rPr lang="es-MX" sz="8000" dirty="0"/>
              <a:t>Llena mi vida</a:t>
            </a:r>
            <a:r>
              <a:rPr lang="es-MX" sz="8000" dirty="0" smtClean="0"/>
              <a:t/>
            </a:r>
            <a:br>
              <a:rPr lang="es-MX" sz="8000" dirty="0" smtClean="0"/>
            </a:br>
            <a:r>
              <a:rPr lang="es-MX" sz="8000" dirty="0"/>
              <a:t>Llena mi alma</a:t>
            </a:r>
            <a:r>
              <a:rPr lang="es-MX" sz="8000" dirty="0" smtClean="0"/>
              <a:t/>
            </a:r>
            <a:br>
              <a:rPr lang="es-MX" sz="8000" dirty="0" smtClean="0"/>
            </a:br>
            <a:r>
              <a:rPr lang="es-MX" sz="8000" dirty="0"/>
              <a:t>Llena mi ser</a:t>
            </a:r>
          </a:p>
        </p:txBody>
      </p:sp>
    </p:spTree>
    <p:extLst>
      <p:ext uri="{BB962C8B-B14F-4D97-AF65-F5344CB8AC3E}">
        <p14:creationId xmlns:p14="http://schemas.microsoft.com/office/powerpoint/2010/main" val="283058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2164" y="201541"/>
            <a:ext cx="11881514" cy="6158315"/>
          </a:xfrm>
        </p:spPr>
        <p:txBody>
          <a:bodyPr>
            <a:normAutofit/>
          </a:bodyPr>
          <a:lstStyle/>
          <a:p>
            <a:r>
              <a:rPr lang="es-MX" sz="7200" dirty="0"/>
              <a:t>Y lléname (Lléname, lléname)</a:t>
            </a:r>
            <a:r>
              <a:rPr lang="es-MX" sz="7200" dirty="0" smtClean="0"/>
              <a:t/>
            </a:r>
            <a:br>
              <a:rPr lang="es-MX" sz="7200" dirty="0" smtClean="0"/>
            </a:br>
            <a:r>
              <a:rPr lang="es-MX" sz="7200" dirty="0"/>
              <a:t>Con tu presencia (Lléname, lléname)</a:t>
            </a:r>
            <a:r>
              <a:rPr lang="es-MX" sz="7200" dirty="0" smtClean="0"/>
              <a:t/>
            </a:r>
            <a:br>
              <a:rPr lang="es-MX" sz="7200" dirty="0" smtClean="0"/>
            </a:br>
            <a:r>
              <a:rPr lang="es-MX" sz="7200" dirty="0"/>
              <a:t>Con tu poder (Lléname, lléname)</a:t>
            </a:r>
            <a:r>
              <a:rPr lang="es-MX" sz="7200" dirty="0" smtClean="0"/>
              <a:t/>
            </a:r>
            <a:br>
              <a:rPr lang="es-MX" sz="7200" dirty="0" smtClean="0"/>
            </a:br>
            <a:r>
              <a:rPr lang="es-MX" sz="7200" dirty="0"/>
              <a:t>Con tu </a:t>
            </a:r>
            <a:r>
              <a:rPr lang="es-MX" sz="7200" dirty="0" smtClean="0"/>
              <a:t>amor</a:t>
            </a:r>
            <a:endParaRPr lang="es-MX" sz="7200" dirty="0"/>
          </a:p>
        </p:txBody>
      </p:sp>
    </p:spTree>
    <p:extLst>
      <p:ext uri="{BB962C8B-B14F-4D97-AF65-F5344CB8AC3E}">
        <p14:creationId xmlns:p14="http://schemas.microsoft.com/office/powerpoint/2010/main" val="367838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65078" y="2006221"/>
            <a:ext cx="11826922" cy="3098042"/>
          </a:xfrm>
        </p:spPr>
        <p:txBody>
          <a:bodyPr>
            <a:normAutofit/>
          </a:bodyPr>
          <a:lstStyle/>
          <a:p>
            <a:r>
              <a:rPr lang="es-MX" sz="6600" dirty="0" smtClean="0"/>
              <a:t>Si Dios no vive en mi vivo sin rumbo vivo sin alma, vivo sin luz </a:t>
            </a:r>
            <a:endParaRPr lang="es-MX" sz="6600" dirty="0"/>
          </a:p>
        </p:txBody>
      </p:sp>
    </p:spTree>
    <p:extLst>
      <p:ext uri="{BB962C8B-B14F-4D97-AF65-F5344CB8AC3E}">
        <p14:creationId xmlns:p14="http://schemas.microsoft.com/office/powerpoint/2010/main" val="265037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27</Words>
  <Application>Microsoft Office PowerPoint</Application>
  <PresentationFormat>Panorámica</PresentationFormat>
  <Paragraphs>4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Arial Black</vt:lpstr>
      <vt:lpstr>Calibri</vt:lpstr>
      <vt:lpstr>Calibri Light</vt:lpstr>
      <vt:lpstr>Tema de Office</vt:lpstr>
      <vt:lpstr>LLENAME</vt:lpstr>
      <vt:lpstr>Presentación de PowerPoint</vt:lpstr>
      <vt:lpstr>Presentación de PowerPoint</vt:lpstr>
      <vt:lpstr>Presentación de PowerPoint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LLENAME</dc:title>
  <dc:creator>quetzalli villegas</dc:creator>
  <cp:lastModifiedBy>quetzalli villegas</cp:lastModifiedBy>
  <cp:revision>2</cp:revision>
  <dcterms:created xsi:type="dcterms:W3CDTF">2021-10-21T00:32:53Z</dcterms:created>
  <dcterms:modified xsi:type="dcterms:W3CDTF">2021-10-21T01:07:40Z</dcterms:modified>
</cp:coreProperties>
</file>