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176A-76AE-47EB-949A-B480A9D13292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1265-1420-46E5-B8B2-5548391ED4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664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176A-76AE-47EB-949A-B480A9D13292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1265-1420-46E5-B8B2-5548391ED4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403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176A-76AE-47EB-949A-B480A9D13292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1265-1420-46E5-B8B2-5548391ED4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927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176A-76AE-47EB-949A-B480A9D13292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1265-1420-46E5-B8B2-5548391ED4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034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176A-76AE-47EB-949A-B480A9D13292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1265-1420-46E5-B8B2-5548391ED4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585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176A-76AE-47EB-949A-B480A9D13292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1265-1420-46E5-B8B2-5548391ED4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94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176A-76AE-47EB-949A-B480A9D13292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1265-1420-46E5-B8B2-5548391ED4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905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176A-76AE-47EB-949A-B480A9D13292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1265-1420-46E5-B8B2-5548391ED4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47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176A-76AE-47EB-949A-B480A9D13292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1265-1420-46E5-B8B2-5548391ED4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586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176A-76AE-47EB-949A-B480A9D13292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1265-1420-46E5-B8B2-5548391ED4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446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176A-76AE-47EB-949A-B480A9D13292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1265-1420-46E5-B8B2-5548391ED4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042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9176A-76AE-47EB-949A-B480A9D13292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A1265-1420-46E5-B8B2-5548391ED4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034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LOS MUROS CAEN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0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515" y="78711"/>
            <a:ext cx="11936105" cy="6622339"/>
          </a:xfrm>
        </p:spPr>
        <p:txBody>
          <a:bodyPr>
            <a:normAutofit/>
          </a:bodyPr>
          <a:lstStyle/>
          <a:p>
            <a:r>
              <a:rPr lang="es-MX" sz="8000" dirty="0"/>
              <a:t>Los muros caen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Y con ellos, las cadenas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Los muros caen, los muros caen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Se derrumban las fortalezas</a:t>
            </a:r>
          </a:p>
        </p:txBody>
      </p:sp>
    </p:spTree>
    <p:extLst>
      <p:ext uri="{BB962C8B-B14F-4D97-AF65-F5344CB8AC3E}">
        <p14:creationId xmlns:p14="http://schemas.microsoft.com/office/powerpoint/2010/main" val="378247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515" y="228837"/>
            <a:ext cx="11949753" cy="6363032"/>
          </a:xfrm>
        </p:spPr>
        <p:txBody>
          <a:bodyPr>
            <a:normAutofit/>
          </a:bodyPr>
          <a:lstStyle/>
          <a:p>
            <a:r>
              <a:rPr lang="es-MX" sz="9600" dirty="0" smtClean="0"/>
              <a:t>//</a:t>
            </a:r>
            <a:r>
              <a:rPr lang="es-MX" sz="9600" dirty="0" err="1" smtClean="0"/>
              <a:t>Jehova</a:t>
            </a:r>
            <a:r>
              <a:rPr lang="es-MX" sz="9600" smtClean="0"/>
              <a:t> entregó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En mis manos Jericó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Grita: ¡</a:t>
            </a:r>
            <a:r>
              <a:rPr lang="es-MX" sz="9600" dirty="0" err="1"/>
              <a:t>Hey</a:t>
            </a:r>
            <a:r>
              <a:rPr lang="es-MX" sz="9600" dirty="0"/>
              <a:t>!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Toca la </a:t>
            </a:r>
            <a:r>
              <a:rPr lang="es-MX" sz="9600" dirty="0" smtClean="0"/>
              <a:t>trompeta//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83088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Tema de Office</vt:lpstr>
      <vt:lpstr>LOS MUROS CAEN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quetzalli villegas</dc:creator>
  <cp:lastModifiedBy>quetzalli villegas</cp:lastModifiedBy>
  <cp:revision>5</cp:revision>
  <dcterms:created xsi:type="dcterms:W3CDTF">2021-06-01T21:22:10Z</dcterms:created>
  <dcterms:modified xsi:type="dcterms:W3CDTF">2021-10-23T00:04:45Z</dcterms:modified>
</cp:coreProperties>
</file>