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6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8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55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1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67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35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92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9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4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9318-C64B-47F9-A8D4-941DA20F641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505D-4532-4D0C-BC3E-A0162BD2A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5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LA CRUZ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73" y="297075"/>
            <a:ext cx="11990696" cy="6294793"/>
          </a:xfrm>
        </p:spPr>
        <p:txBody>
          <a:bodyPr/>
          <a:lstStyle/>
          <a:p>
            <a:r>
              <a:rPr lang="es-MX" sz="6600" dirty="0"/>
              <a:t>Tú, rey salvador</a:t>
            </a:r>
            <a:br>
              <a:rPr lang="es-MX" sz="6600" dirty="0"/>
            </a:br>
            <a:r>
              <a:rPr lang="es-MX" sz="6600" dirty="0"/>
              <a:t>Me diste vida</a:t>
            </a:r>
            <a:br>
              <a:rPr lang="es-MX" sz="6600" dirty="0"/>
            </a:br>
            <a:r>
              <a:rPr lang="es-MX" sz="6600" dirty="0"/>
              <a:t>Me diste amor</a:t>
            </a:r>
          </a:p>
          <a:p>
            <a:r>
              <a:rPr lang="es-MX" sz="6600" dirty="0"/>
              <a:t>Tu sangre, el precio pagó</a:t>
            </a:r>
            <a:br>
              <a:rPr lang="es-MX" sz="6600" dirty="0"/>
            </a:br>
            <a:r>
              <a:rPr lang="es-MX" sz="6600" dirty="0"/>
              <a:t>La fuente de vida</a:t>
            </a:r>
            <a:br>
              <a:rPr lang="es-MX" sz="6600" dirty="0"/>
            </a:br>
            <a:r>
              <a:rPr lang="es-MX" sz="6600" dirty="0"/>
              <a:t>A mi vida llegó</a:t>
            </a:r>
          </a:p>
        </p:txBody>
      </p:sp>
    </p:spTree>
    <p:extLst>
      <p:ext uri="{BB962C8B-B14F-4D97-AF65-F5344CB8AC3E}">
        <p14:creationId xmlns:p14="http://schemas.microsoft.com/office/powerpoint/2010/main" val="11194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28836"/>
            <a:ext cx="11936105" cy="6390327"/>
          </a:xfrm>
        </p:spPr>
        <p:txBody>
          <a:bodyPr>
            <a:normAutofit fontScale="92500" lnSpcReduction="10000"/>
          </a:bodyPr>
          <a:lstStyle/>
          <a:p>
            <a:r>
              <a:rPr lang="es-MX" sz="6600" dirty="0"/>
              <a:t>Y como fue que yo, sin darte nada</a:t>
            </a:r>
            <a:br>
              <a:rPr lang="es-MX" sz="6600" dirty="0"/>
            </a:br>
            <a:r>
              <a:rPr lang="es-MX" sz="6600" dirty="0"/>
              <a:t>Me amaste a mí</a:t>
            </a:r>
            <a:br>
              <a:rPr lang="es-MX" sz="6600" dirty="0"/>
            </a:br>
            <a:r>
              <a:rPr lang="es-MX" sz="6600" dirty="0"/>
              <a:t>Me viste a mí</a:t>
            </a:r>
          </a:p>
          <a:p>
            <a:r>
              <a:rPr lang="es-MX" sz="7200" dirty="0"/>
              <a:t>Y cómo fue que yo, sin darte nada</a:t>
            </a:r>
            <a:br>
              <a:rPr lang="es-MX" sz="7200" dirty="0"/>
            </a:br>
            <a:r>
              <a:rPr lang="es-MX" sz="7200" dirty="0"/>
              <a:t>Entregaste todo</a:t>
            </a:r>
            <a:br>
              <a:rPr lang="es-MX" sz="7200" dirty="0"/>
            </a:br>
            <a:r>
              <a:rPr lang="es-MX" sz="7200" dirty="0" err="1"/>
              <a:t>Todo</a:t>
            </a:r>
            <a:r>
              <a:rPr lang="es-MX" sz="7200" dirty="0"/>
              <a:t> por mí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70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187893"/>
            <a:ext cx="11867866" cy="6376679"/>
          </a:xfrm>
        </p:spPr>
        <p:txBody>
          <a:bodyPr/>
          <a:lstStyle/>
          <a:p>
            <a:r>
              <a:rPr lang="es-MX" sz="6000" dirty="0"/>
              <a:t>La cruz</a:t>
            </a:r>
            <a:br>
              <a:rPr lang="es-MX" sz="6000" dirty="0"/>
            </a:br>
            <a:r>
              <a:rPr lang="es-MX" sz="6000" dirty="0"/>
              <a:t>Habla de amor</a:t>
            </a:r>
            <a:br>
              <a:rPr lang="es-MX" sz="6000" dirty="0"/>
            </a:br>
            <a:r>
              <a:rPr lang="es-MX" sz="6000" dirty="0"/>
              <a:t>De como el salvador</a:t>
            </a:r>
            <a:br>
              <a:rPr lang="es-MX" sz="6000" dirty="0"/>
            </a:br>
            <a:r>
              <a:rPr lang="es-MX" sz="6000" dirty="0"/>
              <a:t>Dio todo por un pecador</a:t>
            </a:r>
          </a:p>
          <a:p>
            <a:r>
              <a:rPr lang="es-MX" sz="6600" dirty="0"/>
              <a:t>La cruz su sangre enmarco</a:t>
            </a:r>
            <a:br>
              <a:rPr lang="es-MX" sz="6600" dirty="0"/>
            </a:br>
            <a:r>
              <a:rPr lang="es-MX" sz="6600" dirty="0"/>
              <a:t>El rey su vida entregó</a:t>
            </a:r>
            <a:br>
              <a:rPr lang="es-MX" sz="6600" dirty="0"/>
            </a:br>
            <a:r>
              <a:rPr lang="es-MX" sz="6600" dirty="0"/>
              <a:t>Y salvación al mundo dio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82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01542"/>
            <a:ext cx="11908810" cy="6526804"/>
          </a:xfrm>
        </p:spPr>
        <p:txBody>
          <a:bodyPr/>
          <a:lstStyle/>
          <a:p>
            <a:r>
              <a:rPr lang="es-MX" sz="7200" dirty="0"/>
              <a:t>Tú, rey y señor</a:t>
            </a:r>
            <a:br>
              <a:rPr lang="es-MX" sz="7200" dirty="0"/>
            </a:br>
            <a:r>
              <a:rPr lang="es-MX" sz="7200" dirty="0"/>
              <a:t>No soy esclavo</a:t>
            </a:r>
            <a:br>
              <a:rPr lang="es-MX" sz="7200" dirty="0"/>
            </a:br>
            <a:r>
              <a:rPr lang="es-MX" sz="7200" dirty="0"/>
              <a:t>Por ti libre soy</a:t>
            </a:r>
          </a:p>
          <a:p>
            <a:r>
              <a:rPr lang="es-MX" sz="7200" dirty="0"/>
              <a:t>Fiel, eres redentor</a:t>
            </a:r>
            <a:br>
              <a:rPr lang="es-MX" sz="7200" dirty="0"/>
            </a:br>
            <a:r>
              <a:rPr lang="es-MX" sz="7200" dirty="0"/>
              <a:t>Abriste el camino</a:t>
            </a:r>
            <a:br>
              <a:rPr lang="es-MX" sz="7200" dirty="0"/>
            </a:br>
            <a:r>
              <a:rPr lang="es-MX" sz="7200" dirty="0"/>
              <a:t>Y me diste perdón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72" y="215189"/>
            <a:ext cx="11936105" cy="6363032"/>
          </a:xfrm>
        </p:spPr>
        <p:txBody>
          <a:bodyPr/>
          <a:lstStyle/>
          <a:p>
            <a:r>
              <a:rPr lang="es-MX" sz="6600" dirty="0"/>
              <a:t>Cómo fue que yo, sin darte nada</a:t>
            </a:r>
            <a:br>
              <a:rPr lang="es-MX" sz="6600" dirty="0"/>
            </a:br>
            <a:r>
              <a:rPr lang="es-MX" sz="6600" dirty="0"/>
              <a:t>Me amaste a mí</a:t>
            </a:r>
            <a:br>
              <a:rPr lang="es-MX" sz="6600" dirty="0"/>
            </a:br>
            <a:r>
              <a:rPr lang="es-MX" sz="6600" dirty="0"/>
              <a:t>Me viste a mí</a:t>
            </a:r>
          </a:p>
          <a:p>
            <a:r>
              <a:rPr lang="es-MX" sz="6600" dirty="0"/>
              <a:t>Cómo fue que yo, sin darte nada</a:t>
            </a:r>
            <a:br>
              <a:rPr lang="es-MX" sz="6600" dirty="0"/>
            </a:br>
            <a:r>
              <a:rPr lang="es-MX" sz="6600" dirty="0"/>
              <a:t>Entregaste todo</a:t>
            </a:r>
            <a:br>
              <a:rPr lang="es-MX" sz="6600" dirty="0"/>
            </a:br>
            <a:r>
              <a:rPr lang="es-MX" sz="6600" dirty="0" err="1"/>
              <a:t>Todo</a:t>
            </a:r>
            <a:r>
              <a:rPr lang="es-MX" sz="6600" dirty="0"/>
              <a:t> por mí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25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28837"/>
            <a:ext cx="11895161" cy="6322088"/>
          </a:xfrm>
        </p:spPr>
        <p:txBody>
          <a:bodyPr/>
          <a:lstStyle/>
          <a:p>
            <a:r>
              <a:rPr lang="es-MX" sz="6600" dirty="0"/>
              <a:t>La cruz habla de amor</a:t>
            </a:r>
            <a:br>
              <a:rPr lang="es-MX" sz="6600" dirty="0"/>
            </a:br>
            <a:r>
              <a:rPr lang="es-MX" sz="6600" dirty="0"/>
              <a:t>De como el salvador</a:t>
            </a:r>
            <a:br>
              <a:rPr lang="es-MX" sz="6600" dirty="0"/>
            </a:br>
            <a:r>
              <a:rPr lang="es-MX" sz="6600" dirty="0"/>
              <a:t>Dio todo por un pecador</a:t>
            </a:r>
          </a:p>
          <a:p>
            <a:r>
              <a:rPr lang="es-MX" sz="7200" dirty="0"/>
              <a:t>La cruz su sangre enmarco</a:t>
            </a:r>
            <a:br>
              <a:rPr lang="es-MX" sz="7200" dirty="0"/>
            </a:br>
            <a:r>
              <a:rPr lang="es-MX" sz="7200" dirty="0"/>
              <a:t>El rey su vida entregó</a:t>
            </a:r>
            <a:br>
              <a:rPr lang="es-MX" sz="7200" dirty="0"/>
            </a:br>
            <a:r>
              <a:rPr lang="es-MX" sz="7200" dirty="0"/>
              <a:t>Y salvación al mundo dio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82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259307"/>
            <a:ext cx="11873552" cy="6400800"/>
          </a:xfrm>
        </p:spPr>
        <p:txBody>
          <a:bodyPr>
            <a:noAutofit/>
          </a:bodyPr>
          <a:lstStyle/>
          <a:p>
            <a:r>
              <a:rPr lang="es-MX" sz="6800" dirty="0"/>
              <a:t>Abriste la puerta y puedo entrar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Hoy vengo adorar al santo lugar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Abriste la puerta y puedo entrar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Hoy vengo adorar al santo lugar</a:t>
            </a:r>
          </a:p>
        </p:txBody>
      </p:sp>
    </p:spTree>
    <p:extLst>
      <p:ext uri="{BB962C8B-B14F-4D97-AF65-F5344CB8AC3E}">
        <p14:creationId xmlns:p14="http://schemas.microsoft.com/office/powerpoint/2010/main" val="399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LA CRUZ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cruz</dc:title>
  <dc:creator>quetzalli villegas</dc:creator>
  <cp:lastModifiedBy>quetzalli villegas</cp:lastModifiedBy>
  <cp:revision>2</cp:revision>
  <dcterms:created xsi:type="dcterms:W3CDTF">2021-07-14T23:58:01Z</dcterms:created>
  <dcterms:modified xsi:type="dcterms:W3CDTF">2021-07-15T00:26:05Z</dcterms:modified>
</cp:coreProperties>
</file>