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2035-C573-4842-B8FE-13E61D9A9B08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CDAD-C64A-4E0F-8383-10B52DC38B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140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2035-C573-4842-B8FE-13E61D9A9B08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CDAD-C64A-4E0F-8383-10B52DC38B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980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2035-C573-4842-B8FE-13E61D9A9B08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CDAD-C64A-4E0F-8383-10B52DC38B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742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2035-C573-4842-B8FE-13E61D9A9B08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CDAD-C64A-4E0F-8383-10B52DC38B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147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2035-C573-4842-B8FE-13E61D9A9B08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CDAD-C64A-4E0F-8383-10B52DC38B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342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2035-C573-4842-B8FE-13E61D9A9B08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CDAD-C64A-4E0F-8383-10B52DC38B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182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2035-C573-4842-B8FE-13E61D9A9B08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CDAD-C64A-4E0F-8383-10B52DC38B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766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2035-C573-4842-B8FE-13E61D9A9B08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CDAD-C64A-4E0F-8383-10B52DC38B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215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2035-C573-4842-B8FE-13E61D9A9B08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CDAD-C64A-4E0F-8383-10B52DC38B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903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2035-C573-4842-B8FE-13E61D9A9B08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CDAD-C64A-4E0F-8383-10B52DC38B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332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2035-C573-4842-B8FE-13E61D9A9B08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CDAD-C64A-4E0F-8383-10B52DC38B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036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E2035-C573-4842-B8FE-13E61D9A9B08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ACDAD-C64A-4E0F-8383-10B52DC38B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981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La primera vez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03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9459" y="324370"/>
            <a:ext cx="11908809" cy="6322089"/>
          </a:xfrm>
        </p:spPr>
        <p:txBody>
          <a:bodyPr>
            <a:normAutofit/>
          </a:bodyPr>
          <a:lstStyle/>
          <a:p>
            <a:r>
              <a:rPr lang="es-MX" sz="9600" dirty="0"/>
              <a:t>Como la primera vez, que me enamore de ti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No me pude resistir, no me pude resistir</a:t>
            </a:r>
          </a:p>
        </p:txBody>
      </p:sp>
    </p:spTree>
    <p:extLst>
      <p:ext uri="{BB962C8B-B14F-4D97-AF65-F5344CB8AC3E}">
        <p14:creationId xmlns:p14="http://schemas.microsoft.com/office/powerpoint/2010/main" val="363905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3331" y="1610436"/>
            <a:ext cx="9935570" cy="2183642"/>
          </a:xfrm>
        </p:spPr>
        <p:txBody>
          <a:bodyPr>
            <a:normAutofit fontScale="92500" lnSpcReduction="20000"/>
          </a:bodyPr>
          <a:lstStyle/>
          <a:p>
            <a:r>
              <a:rPr lang="pt-BR" sz="10400" dirty="0" err="1"/>
              <a:t>Enamorame</a:t>
            </a:r>
            <a:r>
              <a:rPr lang="pt-BR" sz="10400" dirty="0"/>
              <a:t> </a:t>
            </a:r>
            <a:r>
              <a:rPr lang="pt-BR" sz="10400" dirty="0" smtClean="0"/>
              <a:t>más </a:t>
            </a:r>
            <a:r>
              <a:rPr lang="pt-BR" sz="9600" dirty="0" smtClean="0"/>
              <a:t/>
            </a:r>
            <a:br>
              <a:rPr lang="pt-BR" sz="9600" dirty="0" smtClean="0"/>
            </a:b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138034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7257" y="2576252"/>
            <a:ext cx="9711519" cy="1968452"/>
          </a:xfrm>
        </p:spPr>
        <p:txBody>
          <a:bodyPr/>
          <a:lstStyle/>
          <a:p>
            <a:r>
              <a:rPr lang="pt-BR" sz="9600" dirty="0" err="1"/>
              <a:t>Apasioname</a:t>
            </a:r>
            <a:r>
              <a:rPr lang="pt-BR" sz="9600" dirty="0"/>
              <a:t> </a:t>
            </a:r>
            <a:r>
              <a:rPr lang="pt-BR" sz="9600" dirty="0" smtClean="0"/>
              <a:t>más </a:t>
            </a:r>
            <a:endParaRPr lang="es-MX" sz="96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5576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515" y="228836"/>
            <a:ext cx="11908809" cy="6294793"/>
          </a:xfrm>
        </p:spPr>
        <p:txBody>
          <a:bodyPr>
            <a:normAutofit/>
          </a:bodyPr>
          <a:lstStyle/>
          <a:p>
            <a:r>
              <a:rPr lang="es-MX" sz="8800" dirty="0"/>
              <a:t>Con lazos de amores tu me tomaste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tu me abrasaste con amor eterno</a:t>
            </a:r>
          </a:p>
        </p:txBody>
      </p:sp>
    </p:spTree>
    <p:extLst>
      <p:ext uri="{BB962C8B-B14F-4D97-AF65-F5344CB8AC3E}">
        <p14:creationId xmlns:p14="http://schemas.microsoft.com/office/powerpoint/2010/main" val="38319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24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La primera vez 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primera vez</dc:title>
  <dc:creator>quetzalli villegas</dc:creator>
  <cp:lastModifiedBy>quetzalli villegas</cp:lastModifiedBy>
  <cp:revision>4</cp:revision>
  <dcterms:created xsi:type="dcterms:W3CDTF">2021-08-19T00:04:33Z</dcterms:created>
  <dcterms:modified xsi:type="dcterms:W3CDTF">2021-08-22T16:28:05Z</dcterms:modified>
</cp:coreProperties>
</file>