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78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53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931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88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791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01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528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73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486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537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61FA-8643-4ACE-ACAE-C08897396743}" type="datetimeFigureOut">
              <a:rPr lang="es-MX" smtClean="0"/>
              <a:t>02/01/2022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A9C9-830F-45FF-9C47-1AFE1DF72C8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951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Llévame al lugar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3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378962"/>
            <a:ext cx="11854217" cy="6131020"/>
          </a:xfrm>
        </p:spPr>
        <p:txBody>
          <a:bodyPr>
            <a:normAutofit/>
          </a:bodyPr>
          <a:lstStyle/>
          <a:p>
            <a:r>
              <a:rPr lang="es-MX" sz="6600" dirty="0" smtClean="0"/>
              <a:t>Señor llévame a tus atrios al lugar al santo al altar de bronce Señor tu rostro quiero ver 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117182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324372"/>
            <a:ext cx="11826923" cy="6049132"/>
          </a:xfrm>
        </p:spPr>
        <p:txBody>
          <a:bodyPr>
            <a:normAutofit/>
          </a:bodyPr>
          <a:lstStyle/>
          <a:p>
            <a:r>
              <a:rPr lang="es-MX" sz="6600" dirty="0" smtClean="0"/>
              <a:t>Pasaré la muchedumbre por donde sacerdote canta Tengo hambre y sed de justicia y solo encuentro un lugar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334242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idx="1"/>
          </p:nvPr>
        </p:nvSpPr>
        <p:spPr>
          <a:xfrm>
            <a:off x="128588" y="228600"/>
            <a:ext cx="11880850" cy="6308725"/>
          </a:xfrm>
        </p:spPr>
        <p:txBody>
          <a:bodyPr>
            <a:normAutofit/>
          </a:bodyPr>
          <a:lstStyle/>
          <a:p>
            <a:r>
              <a:rPr lang="es-MX" sz="7200" dirty="0" smtClean="0"/>
              <a:t>llévame al lugar santísimo por la sangre del cordero redentor llévame al lugar santísimo tócame límpiame heme aquí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2682397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Llévame al lugar 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Llévame al lugar </dc:title>
  <dc:creator>quetzalli villegas</dc:creator>
  <cp:lastModifiedBy>quetzalli villegas</cp:lastModifiedBy>
  <cp:revision>1</cp:revision>
  <dcterms:created xsi:type="dcterms:W3CDTF">2022-01-02T17:29:22Z</dcterms:created>
  <dcterms:modified xsi:type="dcterms:W3CDTF">2022-01-02T17:29:41Z</dcterms:modified>
</cp:coreProperties>
</file>