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7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60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06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8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9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1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83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9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08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8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30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8DC7-71AA-4B4A-9F72-A5A84162A0C4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7D02-8F2A-4D05-87A2-F5F194C59A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33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Luz verdadera</a:t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472" y="149224"/>
            <a:ext cx="12046528" cy="6708775"/>
          </a:xfrm>
        </p:spPr>
        <p:txBody>
          <a:bodyPr>
            <a:normAutofit/>
          </a:bodyPr>
          <a:lstStyle/>
          <a:p>
            <a:r>
              <a:rPr lang="es-MX" sz="8000" dirty="0"/>
              <a:t>Luz verdadera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Alumbra la Tierra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Por siempre cantaré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Cristo Mesías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 err="1"/>
              <a:t>Autоr</a:t>
            </a:r>
            <a:r>
              <a:rPr lang="es-MX" sz="8000" dirty="0"/>
              <a:t> de la vida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Por siempre cantaré</a:t>
            </a:r>
          </a:p>
        </p:txBody>
      </p:sp>
    </p:spTree>
    <p:extLst>
      <p:ext uri="{BB962C8B-B14F-4D97-AF65-F5344CB8AC3E}">
        <p14:creationId xmlns:p14="http://schemas.microsoft.com/office/powerpoint/2010/main" val="18080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7144" y="1274617"/>
            <a:ext cx="11159837" cy="4391890"/>
          </a:xfrm>
        </p:spPr>
        <p:txBody>
          <a:bodyPr>
            <a:normAutofit/>
          </a:bodyPr>
          <a:lstStyle/>
          <a:p>
            <a:r>
              <a:rPr lang="es-MX" sz="8000" dirty="0"/>
              <a:t>Eres el que murió por mí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Ahora yo vivo para ti</a:t>
            </a:r>
          </a:p>
        </p:txBody>
      </p:sp>
    </p:spTree>
    <p:extLst>
      <p:ext uri="{BB962C8B-B14F-4D97-AF65-F5344CB8AC3E}">
        <p14:creationId xmlns:p14="http://schemas.microsoft.com/office/powerpoint/2010/main" val="23348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90" y="218497"/>
            <a:ext cx="12143509" cy="6196158"/>
          </a:xfrm>
        </p:spPr>
        <p:txBody>
          <a:bodyPr>
            <a:normAutofit/>
          </a:bodyPr>
          <a:lstStyle/>
          <a:p>
            <a:r>
              <a:rPr lang="es-MX" sz="6600" dirty="0"/>
              <a:t>Jesucristo, asombroso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Eres grande, poderoso, cantaré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Eres Rey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Soberano, consejero, admirable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Padre bueno, cantaré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Eres Rey</a:t>
            </a:r>
          </a:p>
        </p:txBody>
      </p:sp>
    </p:spTree>
    <p:extLst>
      <p:ext uri="{BB962C8B-B14F-4D97-AF65-F5344CB8AC3E}">
        <p14:creationId xmlns:p14="http://schemas.microsoft.com/office/powerpoint/2010/main" val="80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636" y="121516"/>
            <a:ext cx="12157364" cy="6625648"/>
          </a:xfrm>
        </p:spPr>
        <p:txBody>
          <a:bodyPr>
            <a:normAutofit/>
          </a:bodyPr>
          <a:lstStyle/>
          <a:p>
            <a:r>
              <a:rPr lang="es-MX" sz="6600" dirty="0"/>
              <a:t>Eres perfecto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Tesoro del cielo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Jesús, Hijo de Dios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No hay otro nombre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Que se compare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A aquel que me salvó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A aquel que me salvó</a:t>
            </a:r>
          </a:p>
        </p:txBody>
      </p:sp>
    </p:spTree>
    <p:extLst>
      <p:ext uri="{BB962C8B-B14F-4D97-AF65-F5344CB8AC3E}">
        <p14:creationId xmlns:p14="http://schemas.microsoft.com/office/powerpoint/2010/main" val="20158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1273" y="609601"/>
            <a:ext cx="10418618" cy="5195454"/>
          </a:xfrm>
        </p:spPr>
        <p:txBody>
          <a:bodyPr>
            <a:normAutofit/>
          </a:bodyPr>
          <a:lstStyle/>
          <a:p>
            <a:r>
              <a:rPr lang="es-MX" sz="7200" dirty="0"/>
              <a:t>Que se haga aquí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Tu voluntad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Tu reino Dios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Aquí está</a:t>
            </a:r>
          </a:p>
        </p:txBody>
      </p:sp>
    </p:spTree>
    <p:extLst>
      <p:ext uri="{BB962C8B-B14F-4D97-AF65-F5344CB8AC3E}">
        <p14:creationId xmlns:p14="http://schemas.microsoft.com/office/powerpoint/2010/main" val="2543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182" y="218497"/>
            <a:ext cx="11907982" cy="6403975"/>
          </a:xfrm>
        </p:spPr>
        <p:txBody>
          <a:bodyPr>
            <a:normAutofit/>
          </a:bodyPr>
          <a:lstStyle/>
          <a:p>
            <a:r>
              <a:rPr lang="es-MX" sz="9600" dirty="0"/>
              <a:t>La luz verdadera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Alumbra la Tierra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Por siempre cantaré</a:t>
            </a:r>
          </a:p>
        </p:txBody>
      </p:sp>
    </p:spTree>
    <p:extLst>
      <p:ext uri="{BB962C8B-B14F-4D97-AF65-F5344CB8AC3E}">
        <p14:creationId xmlns:p14="http://schemas.microsoft.com/office/powerpoint/2010/main" val="11840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Luz verdadera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Luz verdadera</dc:title>
  <dc:creator>quetzalli villegas</dc:creator>
  <cp:lastModifiedBy>quetzalli villegas</cp:lastModifiedBy>
  <cp:revision>2</cp:revision>
  <dcterms:created xsi:type="dcterms:W3CDTF">2021-08-18T23:59:23Z</dcterms:created>
  <dcterms:modified xsi:type="dcterms:W3CDTF">2021-08-19T00:08:38Z</dcterms:modified>
</cp:coreProperties>
</file>