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E554-1D07-4BF3-AA2A-226F0B029FFD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6A29-7247-44F6-977E-9B0EB79AAD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598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E554-1D07-4BF3-AA2A-226F0B029FFD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6A29-7247-44F6-977E-9B0EB79AAD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94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E554-1D07-4BF3-AA2A-226F0B029FFD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6A29-7247-44F6-977E-9B0EB79AAD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760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E554-1D07-4BF3-AA2A-226F0B029FFD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6A29-7247-44F6-977E-9B0EB79AAD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081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E554-1D07-4BF3-AA2A-226F0B029FFD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6A29-7247-44F6-977E-9B0EB79AAD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77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E554-1D07-4BF3-AA2A-226F0B029FFD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6A29-7247-44F6-977E-9B0EB79AAD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33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E554-1D07-4BF3-AA2A-226F0B029FFD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6A29-7247-44F6-977E-9B0EB79AAD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609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E554-1D07-4BF3-AA2A-226F0B029FFD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6A29-7247-44F6-977E-9B0EB79AAD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070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E554-1D07-4BF3-AA2A-226F0B029FFD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6A29-7247-44F6-977E-9B0EB79AAD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734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E554-1D07-4BF3-AA2A-226F0B029FFD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6A29-7247-44F6-977E-9B0EB79AAD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50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E554-1D07-4BF3-AA2A-226F0B029FFD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6A29-7247-44F6-977E-9B0EB79AAD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149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FE554-1D07-4BF3-AA2A-226F0B029FFD}" type="datetimeFigureOut">
              <a:rPr lang="es-MX" smtClean="0"/>
              <a:t>10/11/2021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B6A29-7247-44F6-977E-9B0EB79AAD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077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MERECES LA GLORIA 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18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11" y="187893"/>
            <a:ext cx="11922457" cy="6513157"/>
          </a:xfrm>
        </p:spPr>
        <p:txBody>
          <a:bodyPr>
            <a:normAutofit/>
          </a:bodyPr>
          <a:lstStyle/>
          <a:p>
            <a:r>
              <a:rPr lang="es-MX" sz="8000" dirty="0"/>
              <a:t>Mereces la gloria y la honra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Levantamos nuestras manos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Exaltándote, Señor</a:t>
            </a:r>
          </a:p>
        </p:txBody>
      </p:sp>
    </p:spTree>
    <p:extLst>
      <p:ext uri="{BB962C8B-B14F-4D97-AF65-F5344CB8AC3E}">
        <p14:creationId xmlns:p14="http://schemas.microsoft.com/office/powerpoint/2010/main" val="371618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9459" y="283428"/>
            <a:ext cx="11867865" cy="6253850"/>
          </a:xfrm>
        </p:spPr>
        <p:txBody>
          <a:bodyPr>
            <a:normAutofit/>
          </a:bodyPr>
          <a:lstStyle/>
          <a:p>
            <a:r>
              <a:rPr lang="es-MX" sz="6600" dirty="0"/>
              <a:t>Mereces la gloria y la honra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Levantamos nuestras manos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Exaltándote, Señor</a:t>
            </a:r>
          </a:p>
        </p:txBody>
      </p:sp>
    </p:spTree>
    <p:extLst>
      <p:ext uri="{BB962C8B-B14F-4D97-AF65-F5344CB8AC3E}">
        <p14:creationId xmlns:p14="http://schemas.microsoft.com/office/powerpoint/2010/main" val="169357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163" y="215190"/>
            <a:ext cx="11922457" cy="6308440"/>
          </a:xfrm>
        </p:spPr>
        <p:txBody>
          <a:bodyPr>
            <a:normAutofit/>
          </a:bodyPr>
          <a:lstStyle/>
          <a:p>
            <a:r>
              <a:rPr lang="es-MX" sz="7200" dirty="0"/>
              <a:t>Altísimo, milagroso, Salvador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No hay nadie como Tú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No hay nadie como </a:t>
            </a:r>
            <a:r>
              <a:rPr lang="es-MX" sz="7200" dirty="0" smtClean="0"/>
              <a:t>Tú</a:t>
            </a:r>
            <a:br>
              <a:rPr lang="es-MX" sz="7200" dirty="0" smtClean="0"/>
            </a:br>
            <a:r>
              <a:rPr lang="es-MX" sz="7200" dirty="0"/>
              <a:t>No hay nadie como Tú</a:t>
            </a:r>
            <a:endParaRPr lang="es-MX" sz="7200" dirty="0" smtClean="0"/>
          </a:p>
        </p:txBody>
      </p:sp>
    </p:spTree>
    <p:extLst>
      <p:ext uri="{BB962C8B-B14F-4D97-AF65-F5344CB8AC3E}">
        <p14:creationId xmlns:p14="http://schemas.microsoft.com/office/powerpoint/2010/main" val="2668471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Tema de Office</vt:lpstr>
      <vt:lpstr>MERECES LA GLORIA 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MERECES LA GLORIA </dc:title>
  <dc:creator>quetzalli villegas</dc:creator>
  <cp:lastModifiedBy>quetzalli villegas</cp:lastModifiedBy>
  <cp:revision>1</cp:revision>
  <dcterms:created xsi:type="dcterms:W3CDTF">2021-11-11T01:59:26Z</dcterms:created>
  <dcterms:modified xsi:type="dcterms:W3CDTF">2021-11-11T01:59:40Z</dcterms:modified>
</cp:coreProperties>
</file>