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1F5A-4F98-45C8-8619-33C69DBD6B2C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1BB-0E1E-4A22-937A-C3EDF0E50A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71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1F5A-4F98-45C8-8619-33C69DBD6B2C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1BB-0E1E-4A22-937A-C3EDF0E50A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627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1F5A-4F98-45C8-8619-33C69DBD6B2C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1BB-0E1E-4A22-937A-C3EDF0E50A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028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1F5A-4F98-45C8-8619-33C69DBD6B2C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1BB-0E1E-4A22-937A-C3EDF0E50A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898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1F5A-4F98-45C8-8619-33C69DBD6B2C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1BB-0E1E-4A22-937A-C3EDF0E50A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600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1F5A-4F98-45C8-8619-33C69DBD6B2C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1BB-0E1E-4A22-937A-C3EDF0E50A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88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1F5A-4F98-45C8-8619-33C69DBD6B2C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1BB-0E1E-4A22-937A-C3EDF0E50A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33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1F5A-4F98-45C8-8619-33C69DBD6B2C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1BB-0E1E-4A22-937A-C3EDF0E50A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588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1F5A-4F98-45C8-8619-33C69DBD6B2C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1BB-0E1E-4A22-937A-C3EDF0E50A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403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1F5A-4F98-45C8-8619-33C69DBD6B2C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1BB-0E1E-4A22-937A-C3EDF0E50A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259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B1F5A-4F98-45C8-8619-33C69DBD6B2C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1BB-0E1E-4A22-937A-C3EDF0E50A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B1F5A-4F98-45C8-8619-33C69DBD6B2C}" type="datetimeFigureOut">
              <a:rPr lang="es-MX" smtClean="0"/>
              <a:t>30/06/2021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1BB-0E1E-4A22-937A-C3EDF0E50A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7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MI ESPERANZA ESTA EN TI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4051" y="433552"/>
            <a:ext cx="11745036" cy="6103725"/>
          </a:xfrm>
        </p:spPr>
        <p:txBody>
          <a:bodyPr>
            <a:normAutofit fontScale="92500"/>
          </a:bodyPr>
          <a:lstStyle/>
          <a:p>
            <a:r>
              <a:rPr lang="es-MX" sz="8800" dirty="0" smtClean="0"/>
              <a:t>MI ESPERANZA ESTA EN JESUS EN SU JUSTICIA Y EN LA CRUZ DE NADIE MAS DEPENDERE SOLO EN SU NOMBRE CONFIARE</a:t>
            </a:r>
            <a:endParaRPr lang="es-MX" sz="8800" dirty="0"/>
          </a:p>
        </p:txBody>
      </p:sp>
    </p:spTree>
    <p:extLst>
      <p:ext uri="{BB962C8B-B14F-4D97-AF65-F5344CB8AC3E}">
        <p14:creationId xmlns:p14="http://schemas.microsoft.com/office/powerpoint/2010/main" val="49940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8643" y="419906"/>
            <a:ext cx="11690444" cy="6185610"/>
          </a:xfrm>
        </p:spPr>
        <p:txBody>
          <a:bodyPr>
            <a:normAutofit/>
          </a:bodyPr>
          <a:lstStyle/>
          <a:p>
            <a:r>
              <a:rPr lang="es-MX" sz="9600" dirty="0" smtClean="0"/>
              <a:t>EN JESUS, FUERTE SOY SOLO EL </a:t>
            </a:r>
            <a:r>
              <a:rPr lang="es-MX" sz="9600" dirty="0" smtClean="0"/>
              <a:t>MI </a:t>
            </a:r>
            <a:r>
              <a:rPr lang="es-MX" sz="9600" dirty="0" smtClean="0"/>
              <a:t>ROCA ES SOBRE LA TEMPESTAD EL ES REY 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32033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7699" y="419905"/>
            <a:ext cx="11594910" cy="5926303"/>
          </a:xfrm>
        </p:spPr>
        <p:txBody>
          <a:bodyPr>
            <a:normAutofit fontScale="92500" lnSpcReduction="10000"/>
          </a:bodyPr>
          <a:lstStyle/>
          <a:p>
            <a:r>
              <a:rPr lang="es-MX" sz="9600" dirty="0" smtClean="0"/>
              <a:t>CUANDO NO PUEDO VER SU FAZ SE QUE SU GRACIA </a:t>
            </a:r>
            <a:r>
              <a:rPr lang="es-MX" sz="9600" dirty="0" smtClean="0"/>
              <a:t>ES </a:t>
            </a:r>
            <a:r>
              <a:rPr lang="es-MX" sz="9600" dirty="0" smtClean="0"/>
              <a:t>SIEMPRE </a:t>
            </a:r>
            <a:r>
              <a:rPr lang="es-MX" sz="9600" dirty="0" smtClean="0"/>
              <a:t>IGUAL, A </a:t>
            </a:r>
            <a:r>
              <a:rPr lang="es-MX" sz="9600" dirty="0" smtClean="0"/>
              <a:t>LA TORMENTA VENCERE 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82159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4050" y="310724"/>
            <a:ext cx="11663149" cy="6294792"/>
          </a:xfrm>
        </p:spPr>
        <p:txBody>
          <a:bodyPr>
            <a:normAutofit/>
          </a:bodyPr>
          <a:lstStyle/>
          <a:p>
            <a:r>
              <a:rPr lang="es-MX" sz="9600" dirty="0" smtClean="0"/>
              <a:t>MI </a:t>
            </a:r>
            <a:r>
              <a:rPr lang="es-MX" sz="9600" dirty="0" smtClean="0"/>
              <a:t>ANCLA </a:t>
            </a:r>
            <a:r>
              <a:rPr lang="es-MX" sz="9600" dirty="0" smtClean="0"/>
              <a:t>FIRME ESTA EN EL </a:t>
            </a:r>
          </a:p>
          <a:p>
            <a:r>
              <a:rPr lang="es-MX" sz="9600" dirty="0" smtClean="0"/>
              <a:t>MI </a:t>
            </a:r>
            <a:r>
              <a:rPr lang="es-MX" sz="9600" dirty="0" smtClean="0"/>
              <a:t>ANCLA </a:t>
            </a:r>
            <a:r>
              <a:rPr lang="es-MX" sz="9600" dirty="0" smtClean="0"/>
              <a:t>FIRME ESTA EN EL 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40680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402" y="365314"/>
            <a:ext cx="11799627" cy="6131019"/>
          </a:xfrm>
        </p:spPr>
        <p:txBody>
          <a:bodyPr>
            <a:normAutofit fontScale="92500" lnSpcReduction="10000"/>
          </a:bodyPr>
          <a:lstStyle/>
          <a:p>
            <a:r>
              <a:rPr lang="es-MX" sz="9600" dirty="0" smtClean="0"/>
              <a:t>UN DIA EL REGRESARA EN SU PRECENCIA VOY </a:t>
            </a:r>
            <a:r>
              <a:rPr lang="es-MX" sz="9600" smtClean="0"/>
              <a:t>A </a:t>
            </a:r>
            <a:r>
              <a:rPr lang="es-MX" sz="9600" smtClean="0"/>
              <a:t>ESTAR SIN </a:t>
            </a:r>
            <a:r>
              <a:rPr lang="es-MX" sz="9600" dirty="0" smtClean="0"/>
              <a:t>MANCHA </a:t>
            </a:r>
            <a:r>
              <a:rPr lang="es-MX" sz="9600" smtClean="0"/>
              <a:t>ANTE </a:t>
            </a:r>
            <a:r>
              <a:rPr lang="es-MX" sz="9600" smtClean="0"/>
              <a:t>EL </a:t>
            </a:r>
            <a:r>
              <a:rPr lang="es-MX" sz="9600" dirty="0" smtClean="0"/>
              <a:t>VENDRE  JUSTIFICADO POR LA FE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0630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91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de Office</vt:lpstr>
      <vt:lpstr>MI ESPERANZA ESTA EN 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ESPERANZA ESTA EN TI</dc:title>
  <dc:creator>quetzalli villegas</dc:creator>
  <cp:lastModifiedBy>quetzalli villegas</cp:lastModifiedBy>
  <cp:revision>4</cp:revision>
  <dcterms:created xsi:type="dcterms:W3CDTF">2021-04-14T19:44:41Z</dcterms:created>
  <dcterms:modified xsi:type="dcterms:W3CDTF">2021-07-01T00:25:39Z</dcterms:modified>
</cp:coreProperties>
</file>