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E8D-312B-40CF-AA41-DBDDB75D8F2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A30C-F0E5-4E3E-90E9-8EBF5C200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801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E8D-312B-40CF-AA41-DBDDB75D8F2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A30C-F0E5-4E3E-90E9-8EBF5C200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87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E8D-312B-40CF-AA41-DBDDB75D8F2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A30C-F0E5-4E3E-90E9-8EBF5C200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049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E8D-312B-40CF-AA41-DBDDB75D8F2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A30C-F0E5-4E3E-90E9-8EBF5C200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54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E8D-312B-40CF-AA41-DBDDB75D8F2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A30C-F0E5-4E3E-90E9-8EBF5C200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208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E8D-312B-40CF-AA41-DBDDB75D8F2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A30C-F0E5-4E3E-90E9-8EBF5C200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694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E8D-312B-40CF-AA41-DBDDB75D8F2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A30C-F0E5-4E3E-90E9-8EBF5C200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09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E8D-312B-40CF-AA41-DBDDB75D8F2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A30C-F0E5-4E3E-90E9-8EBF5C200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92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E8D-312B-40CF-AA41-DBDDB75D8F2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A30C-F0E5-4E3E-90E9-8EBF5C200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31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E8D-312B-40CF-AA41-DBDDB75D8F2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A30C-F0E5-4E3E-90E9-8EBF5C200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554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DE8D-312B-40CF-AA41-DBDDB75D8F2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A30C-F0E5-4E3E-90E9-8EBF5C200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56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CDE8D-312B-40CF-AA41-DBDDB75D8F2E}" type="datetimeFigureOut">
              <a:rPr lang="es-MX" smtClean="0"/>
              <a:t>09/06/2021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A30C-F0E5-4E3E-90E9-8EBF5C2006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37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4567" y="0"/>
            <a:ext cx="9530687" cy="4009196"/>
          </a:xfrm>
        </p:spPr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MUEVE EL ESTANQUE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5" y="242484"/>
            <a:ext cx="11772332" cy="6390327"/>
          </a:xfrm>
        </p:spPr>
        <p:txBody>
          <a:bodyPr>
            <a:normAutofit/>
          </a:bodyPr>
          <a:lstStyle/>
          <a:p>
            <a:r>
              <a:rPr lang="es-MX" sz="8800" dirty="0"/>
              <a:t>Mueve el estanque en mi ser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Úneme a tu río, dame vida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No sé qué palabras decir</a:t>
            </a:r>
          </a:p>
        </p:txBody>
      </p:sp>
    </p:spTree>
    <p:extLst>
      <p:ext uri="{BB962C8B-B14F-4D97-AF65-F5344CB8AC3E}">
        <p14:creationId xmlns:p14="http://schemas.microsoft.com/office/powerpoint/2010/main" val="37404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60" y="215189"/>
            <a:ext cx="11840570" cy="6363032"/>
          </a:xfrm>
        </p:spPr>
        <p:txBody>
          <a:bodyPr>
            <a:normAutofit/>
          </a:bodyPr>
          <a:lstStyle/>
          <a:p>
            <a:r>
              <a:rPr lang="es-MX" sz="8800" dirty="0"/>
              <a:t>Que provoquen que me quieras</a:t>
            </a:r>
            <a:br>
              <a:rPr lang="es-MX" sz="8800" dirty="0"/>
            </a:br>
            <a:r>
              <a:rPr lang="es-MX" sz="8800" dirty="0"/>
              <a:t>Más de lo que me </a:t>
            </a:r>
            <a:r>
              <a:rPr lang="es-MX" sz="8800" dirty="0" smtClean="0"/>
              <a:t>amas      Ven</a:t>
            </a:r>
            <a:r>
              <a:rPr lang="es-MX" sz="8800" dirty="0"/>
              <a:t>, Señor, como dijiste</a:t>
            </a:r>
          </a:p>
        </p:txBody>
      </p:sp>
    </p:spTree>
    <p:extLst>
      <p:ext uri="{BB962C8B-B14F-4D97-AF65-F5344CB8AC3E}">
        <p14:creationId xmlns:p14="http://schemas.microsoft.com/office/powerpoint/2010/main" val="128294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2" y="324371"/>
            <a:ext cx="11867866" cy="6335735"/>
          </a:xfrm>
        </p:spPr>
        <p:txBody>
          <a:bodyPr>
            <a:normAutofit/>
          </a:bodyPr>
          <a:lstStyle/>
          <a:p>
            <a:r>
              <a:rPr lang="es-MX" sz="8800" dirty="0"/>
              <a:t>Derrama tu gloria, derrama tu gloria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Ven, Señor, como dijiste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Derrama tu gloria, derrama tu gloria</a:t>
            </a:r>
          </a:p>
        </p:txBody>
      </p:sp>
    </p:spTree>
    <p:extLst>
      <p:ext uri="{BB962C8B-B14F-4D97-AF65-F5344CB8AC3E}">
        <p14:creationId xmlns:p14="http://schemas.microsoft.com/office/powerpoint/2010/main" val="19847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60" y="269781"/>
            <a:ext cx="11813274" cy="6403974"/>
          </a:xfrm>
        </p:spPr>
        <p:txBody>
          <a:bodyPr>
            <a:noAutofit/>
          </a:bodyPr>
          <a:lstStyle/>
          <a:p>
            <a:r>
              <a:rPr lang="es-MX" sz="7500" dirty="0"/>
              <a:t>Vence en mis tinieblas con tu </a:t>
            </a:r>
            <a:r>
              <a:rPr lang="es-MX" sz="7500" dirty="0" smtClean="0"/>
              <a:t>luz, Sé </a:t>
            </a:r>
            <a:r>
              <a:rPr lang="es-MX" sz="7500" dirty="0"/>
              <a:t>mi fuerza hoy, oh, Jesús</a:t>
            </a:r>
            <a:r>
              <a:rPr lang="es-MX" sz="7500" dirty="0" smtClean="0"/>
              <a:t/>
            </a:r>
            <a:br>
              <a:rPr lang="es-MX" sz="7500" dirty="0" smtClean="0"/>
            </a:br>
            <a:r>
              <a:rPr lang="es-MX" sz="7500" dirty="0"/>
              <a:t>Encuentra mi escondite</a:t>
            </a:r>
            <a:r>
              <a:rPr lang="es-MX" sz="7500" dirty="0" smtClean="0"/>
              <a:t/>
            </a:r>
            <a:br>
              <a:rPr lang="es-MX" sz="7500" dirty="0" smtClean="0"/>
            </a:br>
            <a:r>
              <a:rPr lang="es-MX" sz="7500" dirty="0"/>
              <a:t>Alcánzame si huyo, oh, Señor</a:t>
            </a:r>
            <a:r>
              <a:rPr lang="es-MX" sz="7500" dirty="0" smtClean="0"/>
              <a:t/>
            </a:r>
            <a:br>
              <a:rPr lang="es-MX" sz="7500" dirty="0" smtClean="0"/>
            </a:br>
            <a:r>
              <a:rPr lang="es-MX" sz="7500" dirty="0"/>
              <a:t>Inúndame con tu amor</a:t>
            </a:r>
          </a:p>
        </p:txBody>
      </p:sp>
    </p:spTree>
    <p:extLst>
      <p:ext uri="{BB962C8B-B14F-4D97-AF65-F5344CB8AC3E}">
        <p14:creationId xmlns:p14="http://schemas.microsoft.com/office/powerpoint/2010/main" val="9335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3182" y="315478"/>
            <a:ext cx="11824854" cy="6182303"/>
          </a:xfrm>
        </p:spPr>
        <p:txBody>
          <a:bodyPr/>
          <a:lstStyle/>
          <a:p>
            <a:r>
              <a:rPr lang="es-MX" sz="9600" smtClean="0"/>
              <a:t>///Ven</a:t>
            </a:r>
            <a:r>
              <a:rPr lang="es-MX" sz="9600" dirty="0"/>
              <a:t>, Señor, como dijiste</a:t>
            </a:r>
            <a:br>
              <a:rPr lang="es-MX" sz="9600" dirty="0"/>
            </a:br>
            <a:r>
              <a:rPr lang="es-MX" sz="9600" dirty="0"/>
              <a:t>Derrama tu gloria, derrama tu </a:t>
            </a:r>
            <a:r>
              <a:rPr lang="es-MX" sz="9600" dirty="0" smtClean="0"/>
              <a:t>gloria///</a:t>
            </a:r>
            <a:endParaRPr lang="es-MX" sz="96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44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2" y="310723"/>
            <a:ext cx="11840570" cy="6349384"/>
          </a:xfrm>
        </p:spPr>
        <p:txBody>
          <a:bodyPr>
            <a:noAutofit/>
          </a:bodyPr>
          <a:lstStyle/>
          <a:p>
            <a:r>
              <a:rPr lang="es-MX" sz="7800" dirty="0"/>
              <a:t>Me amas como padre, como un </a:t>
            </a:r>
            <a:r>
              <a:rPr lang="es-MX" sz="7800" dirty="0" smtClean="0"/>
              <a:t>hermano, Y </a:t>
            </a:r>
            <a:r>
              <a:rPr lang="es-MX" sz="7800" dirty="0"/>
              <a:t>como un león feroz, como </a:t>
            </a:r>
            <a:r>
              <a:rPr lang="es-MX" sz="7800" dirty="0" smtClean="0"/>
              <a:t>nadie, Con </a:t>
            </a:r>
            <a:r>
              <a:rPr lang="es-MX" sz="7800" dirty="0"/>
              <a:t>fuerza me buscas, para abrazarme</a:t>
            </a:r>
            <a:r>
              <a:rPr lang="es-MX" sz="7800" dirty="0" smtClean="0"/>
              <a:t/>
            </a:r>
            <a:br>
              <a:rPr lang="es-MX" sz="7800" dirty="0" smtClean="0"/>
            </a:br>
            <a:r>
              <a:rPr lang="es-MX" sz="7800" dirty="0"/>
              <a:t>Me envuelves en tu amor</a:t>
            </a:r>
          </a:p>
        </p:txBody>
      </p:sp>
    </p:spTree>
    <p:extLst>
      <p:ext uri="{BB962C8B-B14F-4D97-AF65-F5344CB8AC3E}">
        <p14:creationId xmlns:p14="http://schemas.microsoft.com/office/powerpoint/2010/main" val="4418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69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de Office</vt:lpstr>
      <vt:lpstr>MUEVE EL ESTANQUE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MUEVE EL ESTANQUE</dc:title>
  <dc:creator>quetzalli villegas</dc:creator>
  <cp:lastModifiedBy>quetzalli villegas</cp:lastModifiedBy>
  <cp:revision>5</cp:revision>
  <dcterms:created xsi:type="dcterms:W3CDTF">2021-04-21T20:49:14Z</dcterms:created>
  <dcterms:modified xsi:type="dcterms:W3CDTF">2021-06-10T01:06:12Z</dcterms:modified>
</cp:coreProperties>
</file>