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97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4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3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32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13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68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45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51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88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51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0430-962A-4756-9A17-39734E8A0AB4}" type="datetimeFigureOut">
              <a:rPr lang="es-MX" smtClean="0"/>
              <a:t>10/04/2021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B5B3-7790-4C8E-B2C5-312C7EEA25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2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MUROS RODEANDO ESTOY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6439" y="570031"/>
            <a:ext cx="10515600" cy="4351338"/>
          </a:xfrm>
        </p:spPr>
        <p:txBody>
          <a:bodyPr>
            <a:noAutofit/>
          </a:bodyPr>
          <a:lstStyle/>
          <a:p>
            <a:r>
              <a:rPr lang="es-MX" sz="9600" dirty="0" smtClean="0"/>
              <a:t>Abriste el mar en el desierto yo creo en ti se que lo harás otra vez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3100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9600" dirty="0" smtClean="0"/>
              <a:t>Se que lo harás otra vez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7116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3" y="283427"/>
            <a:ext cx="11758684" cy="6267497"/>
          </a:xfrm>
        </p:spPr>
        <p:txBody>
          <a:bodyPr>
            <a:noAutofit/>
          </a:bodyPr>
          <a:lstStyle/>
          <a:p>
            <a:r>
              <a:rPr lang="es-MX" sz="9600" dirty="0"/>
              <a:t>Muros rodeando estoy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Pensé que caerían hoy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Mas, nunca me has fallado, Dios</a:t>
            </a:r>
          </a:p>
        </p:txBody>
      </p:sp>
    </p:spTree>
    <p:extLst>
      <p:ext uri="{BB962C8B-B14F-4D97-AF65-F5344CB8AC3E}">
        <p14:creationId xmlns:p14="http://schemas.microsoft.com/office/powerpoint/2010/main" val="22631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3" y="338019"/>
            <a:ext cx="11745036" cy="6212906"/>
          </a:xfrm>
        </p:spPr>
        <p:txBody>
          <a:bodyPr>
            <a:normAutofit/>
          </a:bodyPr>
          <a:lstStyle/>
          <a:p>
            <a:r>
              <a:rPr lang="es-MX" sz="9600" dirty="0"/>
              <a:t>La espera terminará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Sé que has vencido ya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Nunca me has fallado, Dios</a:t>
            </a:r>
          </a:p>
        </p:txBody>
      </p:sp>
    </p:spTree>
    <p:extLst>
      <p:ext uri="{BB962C8B-B14F-4D97-AF65-F5344CB8AC3E}">
        <p14:creationId xmlns:p14="http://schemas.microsoft.com/office/powerpoint/2010/main" val="21163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345" y="297076"/>
            <a:ext cx="11676797" cy="6226554"/>
          </a:xfrm>
        </p:spPr>
        <p:txBody>
          <a:bodyPr>
            <a:normAutofit/>
          </a:bodyPr>
          <a:lstStyle/>
          <a:p>
            <a:r>
              <a:rPr lang="es-MX" sz="9600" dirty="0"/>
              <a:t>En ti confiaré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Tu promesa sigue en pie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Tú eres fiel</a:t>
            </a:r>
          </a:p>
        </p:txBody>
      </p:sp>
    </p:spTree>
    <p:extLst>
      <p:ext uri="{BB962C8B-B14F-4D97-AF65-F5344CB8AC3E}">
        <p14:creationId xmlns:p14="http://schemas.microsoft.com/office/powerpoint/2010/main" val="31672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8640" y="338019"/>
            <a:ext cx="11622207" cy="6144668"/>
          </a:xfrm>
        </p:spPr>
        <p:txBody>
          <a:bodyPr>
            <a:normAutofit/>
          </a:bodyPr>
          <a:lstStyle/>
          <a:p>
            <a:r>
              <a:rPr lang="es-MX" sz="9600" dirty="0"/>
              <a:t>Confiado andaré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En tus manos estaré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Siempre has sido fiel</a:t>
            </a:r>
          </a:p>
        </p:txBody>
      </p:sp>
    </p:spTree>
    <p:extLst>
      <p:ext uri="{BB962C8B-B14F-4D97-AF65-F5344CB8AC3E}">
        <p14:creationId xmlns:p14="http://schemas.microsoft.com/office/powerpoint/2010/main" val="28990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3" y="338018"/>
            <a:ext cx="11608558" cy="6294793"/>
          </a:xfrm>
        </p:spPr>
        <p:txBody>
          <a:bodyPr>
            <a:normAutofit/>
          </a:bodyPr>
          <a:lstStyle/>
          <a:p>
            <a:r>
              <a:rPr lang="es-MX" sz="9600" dirty="0"/>
              <a:t>La noche acabará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Tu palabra se cumplirá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Mi corazón te alabará</a:t>
            </a:r>
          </a:p>
        </p:txBody>
      </p:sp>
    </p:spTree>
    <p:extLst>
      <p:ext uri="{BB962C8B-B14F-4D97-AF65-F5344CB8AC3E}">
        <p14:creationId xmlns:p14="http://schemas.microsoft.com/office/powerpoint/2010/main" val="14680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4" y="283428"/>
            <a:ext cx="11690445" cy="6212906"/>
          </a:xfrm>
        </p:spPr>
        <p:txBody>
          <a:bodyPr>
            <a:normAutofit/>
          </a:bodyPr>
          <a:lstStyle/>
          <a:p>
            <a:r>
              <a:rPr lang="es-MX" sz="9600" dirty="0"/>
              <a:t>Cristo, mi Salvador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Cúbreme con tu amor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Mi corazón te alabará</a:t>
            </a:r>
          </a:p>
        </p:txBody>
      </p:sp>
    </p:spTree>
    <p:extLst>
      <p:ext uri="{BB962C8B-B14F-4D97-AF65-F5344CB8AC3E}">
        <p14:creationId xmlns:p14="http://schemas.microsoft.com/office/powerpoint/2010/main" val="11305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698" y="365315"/>
            <a:ext cx="11635854" cy="6199258"/>
          </a:xfrm>
        </p:spPr>
        <p:txBody>
          <a:bodyPr>
            <a:normAutofit/>
          </a:bodyPr>
          <a:lstStyle/>
          <a:p>
            <a:r>
              <a:rPr lang="es-MX" sz="9600" dirty="0"/>
              <a:t>En ti confiaré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Tu promesa sigue en pie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Tú eres fiel</a:t>
            </a:r>
          </a:p>
        </p:txBody>
      </p:sp>
    </p:spTree>
    <p:extLst>
      <p:ext uri="{BB962C8B-B14F-4D97-AF65-F5344CB8AC3E}">
        <p14:creationId xmlns:p14="http://schemas.microsoft.com/office/powerpoint/2010/main" val="11702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495" y="965816"/>
            <a:ext cx="10515600" cy="4351338"/>
          </a:xfrm>
        </p:spPr>
        <p:txBody>
          <a:bodyPr>
            <a:noAutofit/>
          </a:bodyPr>
          <a:lstStyle/>
          <a:p>
            <a:r>
              <a:rPr lang="es-MX" sz="9600" dirty="0" smtClean="0"/>
              <a:t>Yo se que tu mueves montañas yo creo en ti se que lo harás otra vez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2095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62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de Office</vt:lpstr>
      <vt:lpstr>MUROS RODEANDO ESTOY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MUROS RODEANDO ESTOY </dc:title>
  <dc:creator>quetzalli villegas</dc:creator>
  <cp:lastModifiedBy>quetzalli villegas</cp:lastModifiedBy>
  <cp:revision>3</cp:revision>
  <dcterms:created xsi:type="dcterms:W3CDTF">2021-04-11T02:10:53Z</dcterms:created>
  <dcterms:modified xsi:type="dcterms:W3CDTF">2021-04-11T17:08:56Z</dcterms:modified>
</cp:coreProperties>
</file>