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493C-1EF9-4E8D-832A-CB9AAE778811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E723-CF01-4D8F-B8BB-AB934DA81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214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493C-1EF9-4E8D-832A-CB9AAE778811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E723-CF01-4D8F-B8BB-AB934DA81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052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493C-1EF9-4E8D-832A-CB9AAE778811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E723-CF01-4D8F-B8BB-AB934DA81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902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493C-1EF9-4E8D-832A-CB9AAE778811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E723-CF01-4D8F-B8BB-AB934DA81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73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493C-1EF9-4E8D-832A-CB9AAE778811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E723-CF01-4D8F-B8BB-AB934DA81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090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493C-1EF9-4E8D-832A-CB9AAE778811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E723-CF01-4D8F-B8BB-AB934DA81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752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493C-1EF9-4E8D-832A-CB9AAE778811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E723-CF01-4D8F-B8BB-AB934DA81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128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493C-1EF9-4E8D-832A-CB9AAE778811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E723-CF01-4D8F-B8BB-AB934DA81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36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493C-1EF9-4E8D-832A-CB9AAE778811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E723-CF01-4D8F-B8BB-AB934DA81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889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493C-1EF9-4E8D-832A-CB9AAE778811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E723-CF01-4D8F-B8BB-AB934DA81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78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493C-1EF9-4E8D-832A-CB9AAE778811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E723-CF01-4D8F-B8BB-AB934DA81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583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B493C-1EF9-4E8D-832A-CB9AAE778811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BE723-CF01-4D8F-B8BB-AB934DA81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379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Mueve el estanque en mi ser</a:t>
            </a:r>
            <a:br>
              <a:rPr lang="es-MX" dirty="0" smtClean="0"/>
            </a:br>
            <a:r>
              <a:rPr lang="es-MX" dirty="0" smtClean="0"/>
              <a:t>Úneme a tu río, dame vida</a:t>
            </a:r>
            <a:br>
              <a:rPr lang="es-MX" dirty="0" smtClean="0"/>
            </a:br>
            <a:r>
              <a:rPr lang="es-MX" dirty="0" smtClean="0"/>
              <a:t>No sé qué palabras decir</a:t>
            </a:r>
            <a:br>
              <a:rPr lang="es-MX" dirty="0" smtClean="0"/>
            </a:br>
            <a:r>
              <a:rPr lang="es-MX" dirty="0" smtClean="0"/>
              <a:t>Que provoquen que me quieras</a:t>
            </a:r>
            <a:br>
              <a:rPr lang="es-MX" dirty="0" smtClean="0"/>
            </a:br>
            <a:r>
              <a:rPr lang="es-MX" dirty="0" smtClean="0"/>
              <a:t>Más de lo que me amas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81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2768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Ven, Señor, como dijiste</a:t>
            </a:r>
            <a:br>
              <a:rPr lang="es-MX" dirty="0" smtClean="0"/>
            </a:br>
            <a:r>
              <a:rPr lang="es-MX" dirty="0" smtClean="0"/>
              <a:t>Derrama tu gloria, derrama tu gloria</a:t>
            </a:r>
            <a:br>
              <a:rPr lang="es-MX" dirty="0" smtClean="0"/>
            </a:br>
            <a:r>
              <a:rPr lang="es-MX" dirty="0" smtClean="0"/>
              <a:t>Ven, Señor, como dijiste</a:t>
            </a:r>
            <a:br>
              <a:rPr lang="es-MX" dirty="0" smtClean="0"/>
            </a:br>
            <a:r>
              <a:rPr lang="es-MX" dirty="0" smtClean="0"/>
              <a:t>Derrama tu gloria, derrama tu gloria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335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Vence en mis tinieblas con tu luz</a:t>
            </a:r>
            <a:br>
              <a:rPr lang="es-MX" dirty="0" smtClean="0"/>
            </a:br>
            <a:r>
              <a:rPr lang="es-MX" dirty="0" smtClean="0"/>
              <a:t>Sé mi fuerza hoy, oh, Jesús</a:t>
            </a:r>
            <a:br>
              <a:rPr lang="es-MX" dirty="0" smtClean="0"/>
            </a:br>
            <a:r>
              <a:rPr lang="es-MX" dirty="0" smtClean="0"/>
              <a:t>Encuentra mi escondite</a:t>
            </a:r>
            <a:br>
              <a:rPr lang="es-MX" dirty="0" smtClean="0"/>
            </a:br>
            <a:r>
              <a:rPr lang="es-MX" dirty="0" smtClean="0"/>
              <a:t>Alcánzame si huyo, oh, Señor</a:t>
            </a:r>
            <a:br>
              <a:rPr lang="es-MX" dirty="0" smtClean="0"/>
            </a:br>
            <a:r>
              <a:rPr lang="es-MX" dirty="0" smtClean="0"/>
              <a:t>Inúndame con tu amor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957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2768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smtClean="0"/>
              <a:t>Me amas como padre, como un hermano</a:t>
            </a:r>
            <a:br>
              <a:rPr lang="es-MX" smtClean="0"/>
            </a:br>
            <a:r>
              <a:rPr lang="es-MX" smtClean="0"/>
              <a:t>Y como un león feroz, como nadie</a:t>
            </a:r>
            <a:br>
              <a:rPr lang="es-MX" smtClean="0"/>
            </a:br>
            <a:r>
              <a:rPr lang="es-MX" smtClean="0"/>
              <a:t>Con fuerza me buscas, para abrazarme</a:t>
            </a:r>
            <a:br>
              <a:rPr lang="es-MX" smtClean="0"/>
            </a:br>
            <a:r>
              <a:rPr lang="es-MX" smtClean="0"/>
              <a:t>Me envuelves en tu amor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66325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Presentación en pantalla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Mueve el estanque en mi ser Úneme a tu río, dame vida No sé qué palabras decir Que provoquen que me quieras Más de lo que me amas</vt:lpstr>
      <vt:lpstr>Ven, Señor, como dijiste Derrama tu gloria, derrama tu gloria Ven, Señor, como dijiste Derrama tu gloria, derrama tu gloria</vt:lpstr>
      <vt:lpstr>Vence en mis tinieblas con tu luz Sé mi fuerza hoy, oh, Jesús Encuentra mi escondite Alcánzame si huyo, oh, Señor Inúndame con tu amor</vt:lpstr>
      <vt:lpstr>Me amas como padre, como un hermano Y como un león feroz, como nadie Con fuerza me buscas, para abrazarme Me envuelves en tu amor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Mueve el estanque en mi ser Úneme a tu río, dame vida No sé qué palabras decir Que provoquen que me quieras Más de lo que me amas</dc:title>
  <dc:creator>PC-2</dc:creator>
  <cp:lastModifiedBy>PC-2</cp:lastModifiedBy>
  <cp:revision>1</cp:revision>
  <dcterms:created xsi:type="dcterms:W3CDTF">2021-07-29T10:53:02Z</dcterms:created>
  <dcterms:modified xsi:type="dcterms:W3CDTF">2021-07-29T10:55:00Z</dcterms:modified>
</cp:coreProperties>
</file>