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5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94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7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4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2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6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8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14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54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3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F05C-2BB0-46DC-A7C8-E5841D1AA5F4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3130-8C01-4AF4-8EDA-F9503A790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36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NO HAY LUGAR MAS ALTO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7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69779"/>
            <a:ext cx="11881513" cy="6212907"/>
          </a:xfrm>
        </p:spPr>
        <p:txBody>
          <a:bodyPr>
            <a:normAutofit/>
          </a:bodyPr>
          <a:lstStyle/>
          <a:p>
            <a:r>
              <a:rPr lang="es-MX" sz="7200" dirty="0"/>
              <a:t>A tus pies arde mi corazón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A tus pies entrego lo que soy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Es el lugar de mi seguridad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Donde nadie me puede señalar</a:t>
            </a:r>
          </a:p>
        </p:txBody>
      </p:sp>
    </p:spTree>
    <p:extLst>
      <p:ext uri="{BB962C8B-B14F-4D97-AF65-F5344CB8AC3E}">
        <p14:creationId xmlns:p14="http://schemas.microsoft.com/office/powerpoint/2010/main" val="8693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73" y="368489"/>
            <a:ext cx="11887199" cy="6073253"/>
          </a:xfrm>
        </p:spPr>
        <p:txBody>
          <a:bodyPr>
            <a:normAutofit/>
          </a:bodyPr>
          <a:lstStyle/>
          <a:p>
            <a:r>
              <a:rPr lang="es-MX" sz="8000" dirty="0"/>
              <a:t>Me perdonaste, me acercaste a tu presencia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Me levantaste, hoy me postro a adorarte</a:t>
            </a:r>
          </a:p>
        </p:txBody>
      </p:sp>
    </p:spTree>
    <p:extLst>
      <p:ext uri="{BB962C8B-B14F-4D97-AF65-F5344CB8AC3E}">
        <p14:creationId xmlns:p14="http://schemas.microsoft.com/office/powerpoint/2010/main" val="22057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324370"/>
            <a:ext cx="11854217" cy="5980895"/>
          </a:xfrm>
        </p:spPr>
        <p:txBody>
          <a:bodyPr>
            <a:normAutofit fontScale="85000" lnSpcReduction="10000"/>
          </a:bodyPr>
          <a:lstStyle/>
          <a:p>
            <a:r>
              <a:rPr lang="es-MX" sz="8000" dirty="0"/>
              <a:t>No hay lugar más alto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Más grande que estar a tus pies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Que estar a tus pies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No hay lugar más alto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Más grande que estar a tus pies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Que estar a tus pies</a:t>
            </a:r>
          </a:p>
        </p:txBody>
      </p:sp>
    </p:spTree>
    <p:extLst>
      <p:ext uri="{BB962C8B-B14F-4D97-AF65-F5344CB8AC3E}">
        <p14:creationId xmlns:p14="http://schemas.microsoft.com/office/powerpoint/2010/main" val="159933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60" y="324370"/>
            <a:ext cx="11840570" cy="6103725"/>
          </a:xfrm>
        </p:spPr>
        <p:txBody>
          <a:bodyPr>
            <a:normAutofit/>
          </a:bodyPr>
          <a:lstStyle/>
          <a:p>
            <a:r>
              <a:rPr lang="es-MX" sz="8800" dirty="0"/>
              <a:t>Y aquí permaneceré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Postrado a tus pies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Y aquí permaneceré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 los pies de Cristo </a:t>
            </a:r>
          </a:p>
        </p:txBody>
      </p:sp>
    </p:spTree>
    <p:extLst>
      <p:ext uri="{BB962C8B-B14F-4D97-AF65-F5344CB8AC3E}">
        <p14:creationId xmlns:p14="http://schemas.microsoft.com/office/powerpoint/2010/main" val="2721897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NO HAY LUGAR MAS ALTO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hay lugar mas alto</dc:title>
  <dc:creator>quetzalli villegas</dc:creator>
  <cp:lastModifiedBy>quetzalli villegas</cp:lastModifiedBy>
  <cp:revision>2</cp:revision>
  <dcterms:created xsi:type="dcterms:W3CDTF">2021-10-16T00:31:08Z</dcterms:created>
  <dcterms:modified xsi:type="dcterms:W3CDTF">2021-10-16T00:36:51Z</dcterms:modified>
</cp:coreProperties>
</file>