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811B-D034-4E87-9508-BB4185A87537}" type="datetimeFigureOut">
              <a:rPr lang="es-MX" smtClean="0"/>
              <a:t>14/05/2021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C3DAC-D3A7-4FE1-A09C-98A2BFFA9D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9838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811B-D034-4E87-9508-BB4185A87537}" type="datetimeFigureOut">
              <a:rPr lang="es-MX" smtClean="0"/>
              <a:t>14/05/2021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C3DAC-D3A7-4FE1-A09C-98A2BFFA9D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215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811B-D034-4E87-9508-BB4185A87537}" type="datetimeFigureOut">
              <a:rPr lang="es-MX" smtClean="0"/>
              <a:t>14/05/2021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C3DAC-D3A7-4FE1-A09C-98A2BFFA9D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699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811B-D034-4E87-9508-BB4185A87537}" type="datetimeFigureOut">
              <a:rPr lang="es-MX" smtClean="0"/>
              <a:t>14/05/2021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C3DAC-D3A7-4FE1-A09C-98A2BFFA9D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3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811B-D034-4E87-9508-BB4185A87537}" type="datetimeFigureOut">
              <a:rPr lang="es-MX" smtClean="0"/>
              <a:t>14/05/2021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C3DAC-D3A7-4FE1-A09C-98A2BFFA9D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0477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811B-D034-4E87-9508-BB4185A87537}" type="datetimeFigureOut">
              <a:rPr lang="es-MX" smtClean="0"/>
              <a:t>14/05/2021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C3DAC-D3A7-4FE1-A09C-98A2BFFA9D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802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811B-D034-4E87-9508-BB4185A87537}" type="datetimeFigureOut">
              <a:rPr lang="es-MX" smtClean="0"/>
              <a:t>14/05/2021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C3DAC-D3A7-4FE1-A09C-98A2BFFA9D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758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811B-D034-4E87-9508-BB4185A87537}" type="datetimeFigureOut">
              <a:rPr lang="es-MX" smtClean="0"/>
              <a:t>14/05/2021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C3DAC-D3A7-4FE1-A09C-98A2BFFA9D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00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811B-D034-4E87-9508-BB4185A87537}" type="datetimeFigureOut">
              <a:rPr lang="es-MX" smtClean="0"/>
              <a:t>14/05/2021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C3DAC-D3A7-4FE1-A09C-98A2BFFA9D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453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811B-D034-4E87-9508-BB4185A87537}" type="datetimeFigureOut">
              <a:rPr lang="es-MX" smtClean="0"/>
              <a:t>14/05/2021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C3DAC-D3A7-4FE1-A09C-98A2BFFA9D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358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811B-D034-4E87-9508-BB4185A87537}" type="datetimeFigureOut">
              <a:rPr lang="es-MX" smtClean="0"/>
              <a:t>14/05/2021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C3DAC-D3A7-4FE1-A09C-98A2BFFA9D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8632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B811B-D034-4E87-9508-BB4185A87537}" type="datetimeFigureOut">
              <a:rPr lang="es-MX" smtClean="0"/>
              <a:t>14/05/2021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C3DAC-D3A7-4FE1-A09C-98A2BFFA9D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625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latin typeface="Arial Black" panose="020B0A04020102020204" pitchFamily="34" charset="0"/>
              </a:rPr>
              <a:t>NUESTROS CORAZONES</a:t>
            </a:r>
            <a:endParaRPr lang="es-MX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57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1345" y="433553"/>
            <a:ext cx="11690445" cy="6131020"/>
          </a:xfrm>
        </p:spPr>
        <p:txBody>
          <a:bodyPr>
            <a:normAutofit/>
          </a:bodyPr>
          <a:lstStyle/>
          <a:p>
            <a:r>
              <a:rPr lang="es-MX" sz="9600" dirty="0"/>
              <a:t>Nuestros corazones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Insaciables son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Hasta que conocen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A su salvador</a:t>
            </a:r>
          </a:p>
        </p:txBody>
      </p:sp>
    </p:spTree>
    <p:extLst>
      <p:ext uri="{BB962C8B-B14F-4D97-AF65-F5344CB8AC3E}">
        <p14:creationId xmlns:p14="http://schemas.microsoft.com/office/powerpoint/2010/main" val="170391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3107" y="256132"/>
            <a:ext cx="11745036" cy="6253850"/>
          </a:xfrm>
        </p:spPr>
        <p:txBody>
          <a:bodyPr>
            <a:normAutofit/>
          </a:bodyPr>
          <a:lstStyle/>
          <a:p>
            <a:r>
              <a:rPr lang="es-MX" sz="9600" dirty="0"/>
              <a:t>Tal y como somos, nos amó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Hoy, nos acercamos sin temor</a:t>
            </a:r>
          </a:p>
        </p:txBody>
      </p:sp>
    </p:spTree>
    <p:extLst>
      <p:ext uri="{BB962C8B-B14F-4D97-AF65-F5344CB8AC3E}">
        <p14:creationId xmlns:p14="http://schemas.microsoft.com/office/powerpoint/2010/main" val="268184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7697" y="310722"/>
            <a:ext cx="11704093" cy="6117373"/>
          </a:xfrm>
        </p:spPr>
        <p:txBody>
          <a:bodyPr>
            <a:normAutofit/>
          </a:bodyPr>
          <a:lstStyle/>
          <a:p>
            <a:r>
              <a:rPr lang="es-MX" sz="8000" dirty="0"/>
              <a:t>Él es el agua que al beber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Nunca más tendremos sed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Jesucristo basta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Jesucristo basta</a:t>
            </a:r>
          </a:p>
        </p:txBody>
      </p:sp>
    </p:spTree>
    <p:extLst>
      <p:ext uri="{BB962C8B-B14F-4D97-AF65-F5344CB8AC3E}">
        <p14:creationId xmlns:p14="http://schemas.microsoft.com/office/powerpoint/2010/main" val="119972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3106" y="338019"/>
            <a:ext cx="11717741" cy="6226554"/>
          </a:xfrm>
        </p:spPr>
        <p:txBody>
          <a:bodyPr>
            <a:normAutofit/>
          </a:bodyPr>
          <a:lstStyle/>
          <a:p>
            <a:r>
              <a:rPr lang="es-MX" sz="8800" dirty="0"/>
              <a:t>Mi castigo recibió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Y Su herencia me entregó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Jesucristo basta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Jesucristo basta</a:t>
            </a:r>
          </a:p>
        </p:txBody>
      </p:sp>
    </p:spTree>
    <p:extLst>
      <p:ext uri="{BB962C8B-B14F-4D97-AF65-F5344CB8AC3E}">
        <p14:creationId xmlns:p14="http://schemas.microsoft.com/office/powerpoint/2010/main" val="29369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0402" y="324371"/>
            <a:ext cx="11690445" cy="6158316"/>
          </a:xfrm>
        </p:spPr>
        <p:txBody>
          <a:bodyPr>
            <a:normAutofit/>
          </a:bodyPr>
          <a:lstStyle/>
          <a:p>
            <a:r>
              <a:rPr lang="es-MX" sz="9600" dirty="0"/>
              <a:t>Fuimos alcanzados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Por Su gran amor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Con brazos abiertos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Nos recibe hoy</a:t>
            </a:r>
          </a:p>
        </p:txBody>
      </p:sp>
    </p:spTree>
    <p:extLst>
      <p:ext uri="{BB962C8B-B14F-4D97-AF65-F5344CB8AC3E}">
        <p14:creationId xmlns:p14="http://schemas.microsoft.com/office/powerpoint/2010/main" val="402203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9458" y="269781"/>
            <a:ext cx="11731389" cy="6281144"/>
          </a:xfrm>
        </p:spPr>
        <p:txBody>
          <a:bodyPr>
            <a:normAutofit/>
          </a:bodyPr>
          <a:lstStyle/>
          <a:p>
            <a:r>
              <a:rPr lang="es-MX" sz="8800" dirty="0" smtClean="0"/>
              <a:t>Ahora y un futuro, esperanza fiel, en su amor confiamos, hay </a:t>
            </a:r>
            <a:r>
              <a:rPr lang="es-MX" sz="8800" dirty="0" err="1" smtClean="0"/>
              <a:t>descanzo</a:t>
            </a:r>
            <a:r>
              <a:rPr lang="es-MX" sz="8800" smtClean="0"/>
              <a:t> en el</a:t>
            </a:r>
            <a:endParaRPr lang="es-MX" sz="8800" dirty="0"/>
          </a:p>
        </p:txBody>
      </p:sp>
    </p:spTree>
    <p:extLst>
      <p:ext uri="{BB962C8B-B14F-4D97-AF65-F5344CB8AC3E}">
        <p14:creationId xmlns:p14="http://schemas.microsoft.com/office/powerpoint/2010/main" val="381533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40</Words>
  <Application>Microsoft Office PowerPoint</Application>
  <PresentationFormat>Panorámica</PresentationFormat>
  <Paragraphs>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Tema de Office</vt:lpstr>
      <vt:lpstr>NUESTROS CORAZONES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NUESTROS CORAZONES</dc:title>
  <dc:creator>quetzalli villegas</dc:creator>
  <cp:lastModifiedBy>quetzalli villegas</cp:lastModifiedBy>
  <cp:revision>3</cp:revision>
  <dcterms:created xsi:type="dcterms:W3CDTF">2021-05-09T16:14:01Z</dcterms:created>
  <dcterms:modified xsi:type="dcterms:W3CDTF">2021-05-15T00:22:17Z</dcterms:modified>
</cp:coreProperties>
</file>