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1943-8D55-4784-857F-BB3A863FA5B2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CFAA-6690-42C2-B856-76865C87D6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853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1943-8D55-4784-857F-BB3A863FA5B2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CFAA-6690-42C2-B856-76865C87D6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196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1943-8D55-4784-857F-BB3A863FA5B2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CFAA-6690-42C2-B856-76865C87D6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217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1943-8D55-4784-857F-BB3A863FA5B2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CFAA-6690-42C2-B856-76865C87D6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247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1943-8D55-4784-857F-BB3A863FA5B2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CFAA-6690-42C2-B856-76865C87D6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788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1943-8D55-4784-857F-BB3A863FA5B2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CFAA-6690-42C2-B856-76865C87D6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22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1943-8D55-4784-857F-BB3A863FA5B2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CFAA-6690-42C2-B856-76865C87D6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617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1943-8D55-4784-857F-BB3A863FA5B2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CFAA-6690-42C2-B856-76865C87D6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73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1943-8D55-4784-857F-BB3A863FA5B2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CFAA-6690-42C2-B856-76865C87D6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676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1943-8D55-4784-857F-BB3A863FA5B2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CFAA-6690-42C2-B856-76865C87D6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277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1943-8D55-4784-857F-BB3A863FA5B2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CFAA-6690-42C2-B856-76865C87D6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494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81943-8D55-4784-857F-BB3A863FA5B2}" type="datetimeFigureOut">
              <a:rPr lang="es-MX" smtClean="0"/>
              <a:t>10/12/2021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2CFAA-6690-42C2-B856-76865C87D6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748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PADRE NUESTRO 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35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3106" y="242485"/>
            <a:ext cx="11840571" cy="6199258"/>
          </a:xfrm>
        </p:spPr>
        <p:txBody>
          <a:bodyPr>
            <a:normAutofit/>
          </a:bodyPr>
          <a:lstStyle/>
          <a:p>
            <a:r>
              <a:rPr lang="es-MX" sz="7200" dirty="0"/>
              <a:t>Padre nuestro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Del cielo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Tu nombre Santo es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Que tu reino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Venga pronto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Y tu voluntad también</a:t>
            </a:r>
          </a:p>
        </p:txBody>
      </p:sp>
    </p:spTree>
    <p:extLst>
      <p:ext uri="{BB962C8B-B14F-4D97-AF65-F5344CB8AC3E}">
        <p14:creationId xmlns:p14="http://schemas.microsoft.com/office/powerpoint/2010/main" val="203123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3107" y="297075"/>
            <a:ext cx="11881514" cy="6158316"/>
          </a:xfrm>
        </p:spPr>
        <p:txBody>
          <a:bodyPr>
            <a:normAutofit/>
          </a:bodyPr>
          <a:lstStyle/>
          <a:p>
            <a:r>
              <a:rPr lang="es-MX" sz="8800" dirty="0"/>
              <a:t>Aquí como en el cielo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Que el cielo venga aquí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Como en el cielo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Que el cielo venga aquí</a:t>
            </a:r>
          </a:p>
        </p:txBody>
      </p:sp>
    </p:spTree>
    <p:extLst>
      <p:ext uri="{BB962C8B-B14F-4D97-AF65-F5344CB8AC3E}">
        <p14:creationId xmlns:p14="http://schemas.microsoft.com/office/powerpoint/2010/main" val="99202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925" y="228836"/>
            <a:ext cx="11990696" cy="6199259"/>
          </a:xfrm>
        </p:spPr>
        <p:txBody>
          <a:bodyPr>
            <a:normAutofit/>
          </a:bodyPr>
          <a:lstStyle/>
          <a:p>
            <a:r>
              <a:rPr lang="es-MX" sz="8800" dirty="0"/>
              <a:t>Tuyo es el reino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Tuyo el poder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Tuya es la gloria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Por siempre, amén</a:t>
            </a:r>
          </a:p>
        </p:txBody>
      </p:sp>
    </p:spTree>
    <p:extLst>
      <p:ext uri="{BB962C8B-B14F-4D97-AF65-F5344CB8AC3E}">
        <p14:creationId xmlns:p14="http://schemas.microsoft.com/office/powerpoint/2010/main" val="313426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6754" y="269780"/>
            <a:ext cx="11785979" cy="6117371"/>
          </a:xfrm>
        </p:spPr>
        <p:txBody>
          <a:bodyPr/>
          <a:lstStyle/>
          <a:p>
            <a:pPr marL="0" indent="0">
              <a:buNone/>
            </a:pPr>
            <a:r>
              <a:rPr lang="es-MX" sz="7200" dirty="0" smtClean="0"/>
              <a:t>Mi amado es el mas bello entre milla.. De millares </a:t>
            </a:r>
            <a:endParaRPr lang="es-MX" sz="7200" dirty="0"/>
          </a:p>
        </p:txBody>
      </p:sp>
    </p:spTree>
    <p:extLst>
      <p:ext uri="{BB962C8B-B14F-4D97-AF65-F5344CB8AC3E}">
        <p14:creationId xmlns:p14="http://schemas.microsoft.com/office/powerpoint/2010/main" val="40641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24</Words>
  <Application>Microsoft Office PowerPoint</Application>
  <PresentationFormat>Panorámica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Tema de Office</vt:lpstr>
      <vt:lpstr>PADRE NUESTRO 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PADRE NUESTRO </dc:title>
  <dc:creator>quetzalli villegas</dc:creator>
  <cp:lastModifiedBy>quetzalli villegas</cp:lastModifiedBy>
  <cp:revision>2</cp:revision>
  <dcterms:created xsi:type="dcterms:W3CDTF">2021-09-15T21:55:44Z</dcterms:created>
  <dcterms:modified xsi:type="dcterms:W3CDTF">2021-12-11T01:29:30Z</dcterms:modified>
</cp:coreProperties>
</file>