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95913-0C27-4D4D-82D1-C682D8A216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C657B-CFEA-4905-88D8-AD0538D897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FA8A2-EE43-4EDB-B229-B0ACC2CE50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99A6D-D586-4BD5-B41C-2663BC9E51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87C699-0582-4545-BC1C-9CF4872E87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C0E9CD-5BEF-45E3-9F5D-3279F9633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DD1E06-1ECF-45AD-8EA0-1A841F0956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D20DA7-F5AD-422F-8179-FC79E94878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53C7D1-4777-45D6-BB5B-A48E40DE8C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5BC885-AAE0-46A1-9DFD-B353FBD83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A6FB67-B2BA-404F-8CB4-CF337850D4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FEE039-1437-44D5-886E-431A7C6B3A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0EA001-CAC1-49E8-BD16-5F4CF65C4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81B809-60AF-4ADA-9B59-F9083E3C3B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FC51A4-3AD0-4179-A795-4C079B0136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206176-F36E-4595-B553-925E791ED8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C74142-93C0-44DC-AE2A-5157202AE1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42D72F-5B3A-41E4-AEDB-50FFD46CA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BFAA7-698F-43E0-9FD1-DD9BDD29EE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EF9C5-D809-452B-A085-CCA25CFE0E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DD4FC-2F07-4446-ABC2-0EC74B9D26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D44BE-CB6F-459A-8B93-1AAF5A6FD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25D15F-7999-4CE5-87C3-27995A6F8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23D573-8D13-4412-8D8F-954356DA59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ADBF2B-4F4F-463E-9364-40D1F7042E68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E65A0E-FD56-4FFF-8DD3-79D932D6EFB7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s-MX" sz="6000" spc="-1" strike="noStrike">
                <a:solidFill>
                  <a:srgbClr val="000000"/>
                </a:solidFill>
                <a:latin typeface="Arial Black"/>
              </a:rPr>
              <a:t>PREPAREMOS EL CAMINO 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110880" y="246240"/>
            <a:ext cx="11955960" cy="661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Preparemos el camino, Cristo viene ya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Anunciemos su venida en todo lugar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110880" y="246240"/>
            <a:ext cx="11955960" cy="661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Que se abran hoy las puertas, Él viene ya 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Volveremos a adorarle por la eternidad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31760" y="218520"/>
            <a:ext cx="11963160" cy="636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Viene ya mi amado, pronto le veré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Viene ya mi amado, pronto volverá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131760" y="218520"/>
            <a:ext cx="11963160" cy="636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Voy cantando, gritando, celebrando su victoria 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Viene ya mi amado, Cristo viene ya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117720" y="152280"/>
            <a:ext cx="11949120" cy="649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Voy cantando, gritando, celebrando su victoria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Viene ya mi amado, Cristo viene ya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Cristo viene ya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131760" y="370800"/>
            <a:ext cx="11949120" cy="623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Volveremos, cantando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Volveremos, saltando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Volveremos, con gozo</a:t>
            </a:r>
            <a:br>
              <a:rPr sz="7200"/>
            </a:br>
            <a:r>
              <a:rPr b="0" lang="es-MX" sz="7200" spc="-1" strike="noStrike">
                <a:solidFill>
                  <a:srgbClr val="000000"/>
                </a:solidFill>
                <a:latin typeface="Calibri"/>
              </a:rPr>
              <a:t>Volveremos, gritando</a:t>
            </a:r>
            <a:endParaRPr b="0" lang="es-MX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LibreOffice/7.4.4.2$Windows_X86_64 LibreOffice_project/85569322deea74ec9134968a29af2df5663baa21</Application>
  <AppVersion>15.0000</AppVersion>
  <Words>29</Words>
  <Paragraphs>6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2021-06-01T19:41:50Z</dcterms:created>
  <dc:creator>quetzalli villegas</dc:creator>
  <dc:description/>
  <dc:language>es-MX</dc:language>
  <cp:lastModifiedBy/>
  <dcterms:modified xsi:type="dcterms:W3CDTF">2023-01-19T18:50:53Z</dcterms:modified>
  <cp:revision>3</cp:revision>
  <dc:subject/>
  <dc:title>PREPAREMOS EL CAMINO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