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61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7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7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91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13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23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43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2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F4B6-99AC-4019-845A-24369145E5B8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5D64-A51A-463A-AB0A-33CA6102AA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60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Autofit/>
          </a:bodyPr>
          <a:lstStyle/>
          <a:p>
            <a:r>
              <a:rPr lang="es-MX" sz="7200" dirty="0" smtClean="0"/>
              <a:t>Padre nuestro de el cielo Tu nombre santo es</a:t>
            </a:r>
            <a:br>
              <a:rPr lang="es-MX" sz="7200" dirty="0" smtClean="0"/>
            </a:br>
            <a:r>
              <a:rPr lang="es-MX" sz="7200" dirty="0" smtClean="0"/>
              <a:t>Que tu reino venga pronto Tu voluntad también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38236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Autofit/>
          </a:bodyPr>
          <a:lstStyle/>
          <a:p>
            <a:r>
              <a:rPr lang="es-MX" sz="7200" dirty="0" smtClean="0"/>
              <a:t>Aquí como en el cielo Que el cielo venga Aquí como en el cielo Que el cielo venga aquí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22688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es-MX" sz="7200" dirty="0" smtClean="0"/>
              <a:t>Tuyo es el reino Tuyo es el poder Tuya es la gloria por siempre Amén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4007624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Padre nuestro de el cielo Tu nombre santo es Que tu reino venga pronto Tu voluntad también</vt:lpstr>
      <vt:lpstr>Aquí como en el cielo Que el cielo venga Aquí como en el cielo Que el cielo venga aquí</vt:lpstr>
      <vt:lpstr>Tuyo es el reino Tuyo es el poder Tuya es la gloria por siempre Amén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Padre nuestro de el cielo Tu nombre santo es Que tu reino venga pronto Tu voluntad también</dc:title>
  <dc:creator>PC-2</dc:creator>
  <cp:lastModifiedBy>PC-2</cp:lastModifiedBy>
  <cp:revision>1</cp:revision>
  <dcterms:created xsi:type="dcterms:W3CDTF">2021-04-04T15:39:29Z</dcterms:created>
  <dcterms:modified xsi:type="dcterms:W3CDTF">2021-04-04T15:45:29Z</dcterms:modified>
</cp:coreProperties>
</file>