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32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3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2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9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9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7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6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9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65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7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21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D1CE-10E3-4629-BB28-8673D194E036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CF01-2F4F-4640-AD95-B95D739C5B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00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>
                <a:latin typeface="Arial Black" panose="020B0A04020102020204" pitchFamily="34" charset="0"/>
              </a:rPr>
              <a:t>QUIEN COMO EL SEÑOR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idx="1"/>
          </p:nvPr>
        </p:nvSpPr>
        <p:spPr>
          <a:xfrm>
            <a:off x="231775" y="300038"/>
            <a:ext cx="11750675" cy="6319837"/>
          </a:xfrm>
        </p:spPr>
        <p:txBody>
          <a:bodyPr>
            <a:normAutofit/>
          </a:bodyPr>
          <a:lstStyle/>
          <a:p>
            <a:r>
              <a:rPr lang="es-MX" sz="7200" dirty="0"/>
              <a:t>viene con poder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Todo reino lo verá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Cadenas romperá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todos le adorarán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¡Quién como el Señor Dios fuerte!</a:t>
            </a:r>
          </a:p>
        </p:txBody>
      </p:sp>
    </p:spTree>
    <p:extLst>
      <p:ext uri="{BB962C8B-B14F-4D97-AF65-F5344CB8AC3E}">
        <p14:creationId xmlns:p14="http://schemas.microsoft.com/office/powerpoint/2010/main" val="7691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2" y="324372"/>
            <a:ext cx="11772331" cy="6308440"/>
          </a:xfrm>
        </p:spPr>
        <p:txBody>
          <a:bodyPr>
            <a:normAutofit/>
          </a:bodyPr>
          <a:lstStyle/>
          <a:p>
            <a:r>
              <a:rPr lang="es-MX" sz="8000" dirty="0"/>
              <a:t>Él es el León, León de Judá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Él tiene poder para liberar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Todos se postrarán ante ti</a:t>
            </a:r>
          </a:p>
        </p:txBody>
      </p:sp>
    </p:spTree>
    <p:extLst>
      <p:ext uri="{BB962C8B-B14F-4D97-AF65-F5344CB8AC3E}">
        <p14:creationId xmlns:p14="http://schemas.microsoft.com/office/powerpoint/2010/main" val="394557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2" y="310723"/>
            <a:ext cx="11772332" cy="6171963"/>
          </a:xfrm>
        </p:spPr>
        <p:txBody>
          <a:bodyPr>
            <a:normAutofit/>
          </a:bodyPr>
          <a:lstStyle/>
          <a:p>
            <a:r>
              <a:rPr lang="es-MX" sz="9600" dirty="0"/>
              <a:t>Él es el Cordero, Cordero inmolado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Su sangre en la cruz borró mi pecado</a:t>
            </a:r>
          </a:p>
        </p:txBody>
      </p:sp>
    </p:spTree>
    <p:extLst>
      <p:ext uri="{BB962C8B-B14F-4D97-AF65-F5344CB8AC3E}">
        <p14:creationId xmlns:p14="http://schemas.microsoft.com/office/powerpoint/2010/main" val="25246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346" y="297076"/>
            <a:ext cx="11635854" cy="6226554"/>
          </a:xfrm>
        </p:spPr>
        <p:txBody>
          <a:bodyPr>
            <a:normAutofit/>
          </a:bodyPr>
          <a:lstStyle/>
          <a:p>
            <a:r>
              <a:rPr lang="es-MX" sz="8800" dirty="0"/>
              <a:t>Todos se postrarán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Ante el Cordero y el León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Todos se postrarán ante ti</a:t>
            </a:r>
          </a:p>
        </p:txBody>
      </p:sp>
    </p:spTree>
    <p:extLst>
      <p:ext uri="{BB962C8B-B14F-4D97-AF65-F5344CB8AC3E}">
        <p14:creationId xmlns:p14="http://schemas.microsoft.com/office/powerpoint/2010/main" val="40488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0" y="310724"/>
            <a:ext cx="11676797" cy="6226554"/>
          </a:xfrm>
        </p:spPr>
        <p:txBody>
          <a:bodyPr>
            <a:normAutofit/>
          </a:bodyPr>
          <a:lstStyle/>
          <a:p>
            <a:r>
              <a:rPr lang="es-MX" sz="7200" dirty="0"/>
              <a:t>Abrid las puertas hoy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Al Rey de reyes y Señor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El Dios de Salvación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Vino a darnos libertad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¡Quién como el Señor Dios fuerte!</a:t>
            </a:r>
          </a:p>
        </p:txBody>
      </p:sp>
    </p:spTree>
    <p:extLst>
      <p:ext uri="{BB962C8B-B14F-4D97-AF65-F5344CB8AC3E}">
        <p14:creationId xmlns:p14="http://schemas.microsoft.com/office/powerpoint/2010/main" val="217650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269779"/>
            <a:ext cx="11717741" cy="6308441"/>
          </a:xfrm>
        </p:spPr>
        <p:txBody>
          <a:bodyPr>
            <a:normAutofit/>
          </a:bodyPr>
          <a:lstStyle/>
          <a:p>
            <a:r>
              <a:rPr lang="es-MX" sz="9600" dirty="0" smtClean="0"/>
              <a:t>/////¡</a:t>
            </a:r>
            <a:r>
              <a:rPr lang="es-MX" sz="9600" dirty="0"/>
              <a:t>Quién como el Señor Dios fuerte!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¡Quién como el Señor Dios fuerte</a:t>
            </a:r>
            <a:r>
              <a:rPr lang="es-MX" sz="9600" dirty="0" smtClean="0"/>
              <a:t>!/////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882526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QUIEN COMO EL SEÑOR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quetzalli villegas</dc:creator>
  <cp:lastModifiedBy>quetzalli villegas</cp:lastModifiedBy>
  <cp:revision>2</cp:revision>
  <dcterms:created xsi:type="dcterms:W3CDTF">2021-04-11T02:26:43Z</dcterms:created>
  <dcterms:modified xsi:type="dcterms:W3CDTF">2021-04-11T02:28:35Z</dcterms:modified>
</cp:coreProperties>
</file>