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8B87-0ECC-4D26-922F-9B417A211A11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4335-DACA-4608-A8C3-A0C4EAC3B2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485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8B87-0ECC-4D26-922F-9B417A211A11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4335-DACA-4608-A8C3-A0C4EAC3B2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894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8B87-0ECC-4D26-922F-9B417A211A11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4335-DACA-4608-A8C3-A0C4EAC3B2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733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8B87-0ECC-4D26-922F-9B417A211A11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4335-DACA-4608-A8C3-A0C4EAC3B2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6030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8B87-0ECC-4D26-922F-9B417A211A11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4335-DACA-4608-A8C3-A0C4EAC3B2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524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8B87-0ECC-4D26-922F-9B417A211A11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4335-DACA-4608-A8C3-A0C4EAC3B2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660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8B87-0ECC-4D26-922F-9B417A211A11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4335-DACA-4608-A8C3-A0C4EAC3B2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40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8B87-0ECC-4D26-922F-9B417A211A11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4335-DACA-4608-A8C3-A0C4EAC3B2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425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8B87-0ECC-4D26-922F-9B417A211A11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4335-DACA-4608-A8C3-A0C4EAC3B2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743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8B87-0ECC-4D26-922F-9B417A211A11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4335-DACA-4608-A8C3-A0C4EAC3B2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178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8B87-0ECC-4D26-922F-9B417A211A11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4335-DACA-4608-A8C3-A0C4EAC3B2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78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48B87-0ECC-4D26-922F-9B417A211A11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34335-DACA-4608-A8C3-A0C4EAC3B2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919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QUIERO CONOCERTE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18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3107" y="256133"/>
            <a:ext cx="11758683" cy="6403974"/>
          </a:xfrm>
        </p:spPr>
        <p:txBody>
          <a:bodyPr>
            <a:normAutofit/>
          </a:bodyPr>
          <a:lstStyle/>
          <a:p>
            <a:r>
              <a:rPr lang="es-MX" sz="7200" dirty="0"/>
              <a:t>Quiero conocerte cada día más a ti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Estar en tu presencia y </a:t>
            </a:r>
            <a:r>
              <a:rPr lang="es-MX" sz="7200" dirty="0" smtClean="0"/>
              <a:t>adorar</a:t>
            </a:r>
            <a:r>
              <a:rPr lang="es-MX" sz="7200" dirty="0"/>
              <a:t> </a:t>
            </a:r>
            <a:r>
              <a:rPr lang="es-MX" sz="7200" dirty="0" smtClean="0"/>
              <a:t>  </a:t>
            </a:r>
            <a:r>
              <a:rPr lang="es-MX" sz="7200" dirty="0" err="1" smtClean="0"/>
              <a:t>Revelanos</a:t>
            </a:r>
            <a:r>
              <a:rPr lang="es-MX" sz="7200" dirty="0" smtClean="0"/>
              <a:t> </a:t>
            </a:r>
            <a:r>
              <a:rPr lang="es-MX" sz="7200" dirty="0"/>
              <a:t>tu </a:t>
            </a:r>
            <a:r>
              <a:rPr lang="es-MX" sz="7200" dirty="0" smtClean="0"/>
              <a:t>gloria</a:t>
            </a:r>
            <a:r>
              <a:rPr lang="es-MX" sz="7200" dirty="0"/>
              <a:t> </a:t>
            </a:r>
            <a:r>
              <a:rPr lang="es-MX" sz="7200" dirty="0" smtClean="0"/>
              <a:t>Deseamos </a:t>
            </a:r>
            <a:r>
              <a:rPr lang="es-MX" sz="7200" dirty="0"/>
              <a:t>ir mucho más en ti (En ti)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Queremos tu presencia Jesús</a:t>
            </a:r>
          </a:p>
        </p:txBody>
      </p:sp>
    </p:spTree>
    <p:extLst>
      <p:ext uri="{BB962C8B-B14F-4D97-AF65-F5344CB8AC3E}">
        <p14:creationId xmlns:p14="http://schemas.microsoft.com/office/powerpoint/2010/main" val="188542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6755" y="297075"/>
            <a:ext cx="11772332" cy="6390327"/>
          </a:xfrm>
        </p:spPr>
        <p:txBody>
          <a:bodyPr>
            <a:noAutofit/>
          </a:bodyPr>
          <a:lstStyle/>
          <a:p>
            <a:r>
              <a:rPr lang="es-MX" sz="7200" dirty="0"/>
              <a:t>Al que está sentado en el trono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Al que vive para siempre y </a:t>
            </a:r>
            <a:r>
              <a:rPr lang="es-MX" sz="7200" dirty="0" smtClean="0"/>
              <a:t>siempre, Sea </a:t>
            </a:r>
            <a:r>
              <a:rPr lang="es-MX" sz="7200" dirty="0"/>
              <a:t>la gloria, sea la honra y el </a:t>
            </a:r>
            <a:r>
              <a:rPr lang="es-MX" sz="7200" dirty="0" smtClean="0"/>
              <a:t>poder, Sea </a:t>
            </a:r>
            <a:r>
              <a:rPr lang="es-MX" sz="7200" dirty="0"/>
              <a:t>la gloria, sea la honra y el poder</a:t>
            </a:r>
          </a:p>
        </p:txBody>
      </p:sp>
    </p:spTree>
    <p:extLst>
      <p:ext uri="{BB962C8B-B14F-4D97-AF65-F5344CB8AC3E}">
        <p14:creationId xmlns:p14="http://schemas.microsoft.com/office/powerpoint/2010/main" val="235847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6755" y="269779"/>
            <a:ext cx="11745035" cy="6308441"/>
          </a:xfrm>
        </p:spPr>
        <p:txBody>
          <a:bodyPr>
            <a:noAutofit/>
          </a:bodyPr>
          <a:lstStyle/>
          <a:p>
            <a:r>
              <a:rPr lang="pt-BR" sz="8800" dirty="0" smtClean="0"/>
              <a:t>Santo, Santo, </a:t>
            </a:r>
            <a:r>
              <a:rPr lang="pt-BR" sz="8800" dirty="0"/>
              <a:t>santo, santo, santo, </a:t>
            </a:r>
            <a:r>
              <a:rPr lang="pt-BR" sz="8800" dirty="0" smtClean="0"/>
              <a:t> </a:t>
            </a:r>
            <a:r>
              <a:rPr lang="pt-BR" sz="8800" dirty="0"/>
              <a:t>eres </a:t>
            </a:r>
            <a:r>
              <a:rPr lang="pt-BR" sz="8800" dirty="0" err="1"/>
              <a:t>Tú</a:t>
            </a:r>
            <a:r>
              <a:rPr lang="pt-BR" sz="8800" dirty="0" smtClean="0"/>
              <a:t/>
            </a:r>
            <a:br>
              <a:rPr lang="pt-BR" sz="8800" dirty="0" smtClean="0"/>
            </a:br>
            <a:r>
              <a:rPr lang="pt-BR" sz="8800" dirty="0"/>
              <a:t>Santo, santo, santo, </a:t>
            </a:r>
            <a:r>
              <a:rPr lang="pt-BR" sz="8800" dirty="0" smtClean="0"/>
              <a:t>santo, santo eres tu</a:t>
            </a:r>
            <a:endParaRPr lang="es-MX" sz="8800" dirty="0"/>
          </a:p>
        </p:txBody>
      </p:sp>
    </p:spTree>
    <p:extLst>
      <p:ext uri="{BB962C8B-B14F-4D97-AF65-F5344CB8AC3E}">
        <p14:creationId xmlns:p14="http://schemas.microsoft.com/office/powerpoint/2010/main" val="255903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28</Words>
  <Application>Microsoft Office PowerPoint</Application>
  <PresentationFormat>Panorámica</PresentationFormat>
  <Paragraphs>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Tema de Office</vt:lpstr>
      <vt:lpstr>QUIERO CONOCERTE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QUIERO CONOCERTE</dc:title>
  <dc:creator>quetzalli villegas</dc:creator>
  <cp:lastModifiedBy>quetzalli villegas</cp:lastModifiedBy>
  <cp:revision>4</cp:revision>
  <dcterms:created xsi:type="dcterms:W3CDTF">2021-04-21T20:28:43Z</dcterms:created>
  <dcterms:modified xsi:type="dcterms:W3CDTF">2021-04-22T00:33:44Z</dcterms:modified>
</cp:coreProperties>
</file>