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94A9-A6B4-462F-8001-0F6DF23CCBA4}" type="datetimeFigureOut">
              <a:rPr lang="es-MX" smtClean="0"/>
              <a:t>25/06/2021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3CD7-0BDE-4BFF-B34F-751F0E44B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999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94A9-A6B4-462F-8001-0F6DF23CCBA4}" type="datetimeFigureOut">
              <a:rPr lang="es-MX" smtClean="0"/>
              <a:t>25/06/2021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3CD7-0BDE-4BFF-B34F-751F0E44B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400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94A9-A6B4-462F-8001-0F6DF23CCBA4}" type="datetimeFigureOut">
              <a:rPr lang="es-MX" smtClean="0"/>
              <a:t>25/06/2021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3CD7-0BDE-4BFF-B34F-751F0E44B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198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94A9-A6B4-462F-8001-0F6DF23CCBA4}" type="datetimeFigureOut">
              <a:rPr lang="es-MX" smtClean="0"/>
              <a:t>25/06/2021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3CD7-0BDE-4BFF-B34F-751F0E44B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0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94A9-A6B4-462F-8001-0F6DF23CCBA4}" type="datetimeFigureOut">
              <a:rPr lang="es-MX" smtClean="0"/>
              <a:t>25/06/2021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3CD7-0BDE-4BFF-B34F-751F0E44B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892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94A9-A6B4-462F-8001-0F6DF23CCBA4}" type="datetimeFigureOut">
              <a:rPr lang="es-MX" smtClean="0"/>
              <a:t>25/06/2021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3CD7-0BDE-4BFF-B34F-751F0E44B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334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94A9-A6B4-462F-8001-0F6DF23CCBA4}" type="datetimeFigureOut">
              <a:rPr lang="es-MX" smtClean="0"/>
              <a:t>25/06/2021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3CD7-0BDE-4BFF-B34F-751F0E44B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139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94A9-A6B4-462F-8001-0F6DF23CCBA4}" type="datetimeFigureOut">
              <a:rPr lang="es-MX" smtClean="0"/>
              <a:t>25/06/2021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3CD7-0BDE-4BFF-B34F-751F0E44B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174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94A9-A6B4-462F-8001-0F6DF23CCBA4}" type="datetimeFigureOut">
              <a:rPr lang="es-MX" smtClean="0"/>
              <a:t>25/06/2021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3CD7-0BDE-4BFF-B34F-751F0E44B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677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94A9-A6B4-462F-8001-0F6DF23CCBA4}" type="datetimeFigureOut">
              <a:rPr lang="es-MX" smtClean="0"/>
              <a:t>25/06/2021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3CD7-0BDE-4BFF-B34F-751F0E44B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920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94A9-A6B4-462F-8001-0F6DF23CCBA4}" type="datetimeFigureOut">
              <a:rPr lang="es-MX" smtClean="0"/>
              <a:t>25/06/2021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3CD7-0BDE-4BFF-B34F-751F0E44B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83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E94A9-A6B4-462F-8001-0F6DF23CCBA4}" type="datetimeFigureOut">
              <a:rPr lang="es-MX" smtClean="0"/>
              <a:t>25/06/2021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03CD7-0BDE-4BFF-B34F-751F0E44B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559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1988" y="2173240"/>
            <a:ext cx="9144000" cy="2387600"/>
          </a:xfrm>
        </p:spPr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Quiero escuchar tu dulce voz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02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2955" y="218364"/>
            <a:ext cx="11668836" cy="6523630"/>
          </a:xfrm>
        </p:spPr>
        <p:txBody>
          <a:bodyPr>
            <a:normAutofit/>
          </a:bodyPr>
          <a:lstStyle/>
          <a:p>
            <a:r>
              <a:rPr lang="es-MX" sz="8000" dirty="0" smtClean="0"/>
              <a:t>QUIERO ESCUCHAR TU DULCE VOZ, ROMPIENDO EL SILENCIO EN MI SER SE QUE ME HARIAS ESTREMECER </a:t>
            </a:r>
            <a:endParaRPr lang="es-MX" sz="8000" dirty="0"/>
          </a:p>
        </p:txBody>
      </p:sp>
    </p:spTree>
    <p:extLst>
      <p:ext uri="{BB962C8B-B14F-4D97-AF65-F5344CB8AC3E}">
        <p14:creationId xmlns:p14="http://schemas.microsoft.com/office/powerpoint/2010/main" val="181418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0403" y="310723"/>
            <a:ext cx="11758684" cy="6349383"/>
          </a:xfrm>
        </p:spPr>
        <p:txBody>
          <a:bodyPr>
            <a:normAutofit/>
          </a:bodyPr>
          <a:lstStyle/>
          <a:p>
            <a:r>
              <a:rPr lang="es-MX" sz="8000" dirty="0" smtClean="0"/>
              <a:t>ME HARIAS LLORAR O REIR CAERIA </a:t>
            </a:r>
            <a:r>
              <a:rPr lang="es-MX" sz="8000" dirty="0" smtClean="0"/>
              <a:t>RENDIDO </a:t>
            </a:r>
            <a:r>
              <a:rPr lang="es-MX" sz="8000" dirty="0" smtClean="0"/>
              <a:t>ANTE TI, Y NO PODRIA ESTAR ANTE TI, ESCUCHANDOTE HABLAR </a:t>
            </a:r>
            <a:endParaRPr lang="es-MX" sz="8000" dirty="0"/>
          </a:p>
        </p:txBody>
      </p:sp>
    </p:spTree>
    <p:extLst>
      <p:ext uri="{BB962C8B-B14F-4D97-AF65-F5344CB8AC3E}">
        <p14:creationId xmlns:p14="http://schemas.microsoft.com/office/powerpoint/2010/main" val="166318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3107" y="228836"/>
            <a:ext cx="11745035" cy="6267497"/>
          </a:xfrm>
        </p:spPr>
        <p:txBody>
          <a:bodyPr>
            <a:normAutofit/>
          </a:bodyPr>
          <a:lstStyle/>
          <a:p>
            <a:r>
              <a:rPr lang="es-MX" sz="8000" dirty="0" smtClean="0"/>
              <a:t>SIN LLORAR COMO UN NIÑO Y PASARIA EL TIEMPO ASI, SIN TENER NADA MAS, NADAMAS QUE ESCUCHARTE HABLAR </a:t>
            </a:r>
            <a:endParaRPr lang="es-MX" sz="8000" dirty="0"/>
          </a:p>
        </p:txBody>
      </p:sp>
    </p:spTree>
    <p:extLst>
      <p:ext uri="{BB962C8B-B14F-4D97-AF65-F5344CB8AC3E}">
        <p14:creationId xmlns:p14="http://schemas.microsoft.com/office/powerpoint/2010/main" val="31224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61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Tema de Office</vt:lpstr>
      <vt:lpstr>Quiero escuchar tu dulce voz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Quiero escuchar tu dulce voz</dc:title>
  <dc:creator>quetzalli villegas</dc:creator>
  <cp:lastModifiedBy>quetzalli villegas</cp:lastModifiedBy>
  <cp:revision>2</cp:revision>
  <dcterms:created xsi:type="dcterms:W3CDTF">2021-04-09T20:00:30Z</dcterms:created>
  <dcterms:modified xsi:type="dcterms:W3CDTF">2021-06-26T00:23:32Z</dcterms:modified>
</cp:coreProperties>
</file>