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D3E7-DA41-4607-878C-089A924AFC30}" type="datetimeFigureOut">
              <a:rPr lang="es-MX" smtClean="0"/>
              <a:t>09/05/2021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BE6B-1992-4B3F-9EF2-E49F554CA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50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D3E7-DA41-4607-878C-089A924AFC30}" type="datetimeFigureOut">
              <a:rPr lang="es-MX" smtClean="0"/>
              <a:t>09/05/2021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BE6B-1992-4B3F-9EF2-E49F554CA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05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D3E7-DA41-4607-878C-089A924AFC30}" type="datetimeFigureOut">
              <a:rPr lang="es-MX" smtClean="0"/>
              <a:t>09/05/2021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BE6B-1992-4B3F-9EF2-E49F554CA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154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D3E7-DA41-4607-878C-089A924AFC30}" type="datetimeFigureOut">
              <a:rPr lang="es-MX" smtClean="0"/>
              <a:t>09/05/2021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BE6B-1992-4B3F-9EF2-E49F554CA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323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D3E7-DA41-4607-878C-089A924AFC30}" type="datetimeFigureOut">
              <a:rPr lang="es-MX" smtClean="0"/>
              <a:t>09/05/2021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BE6B-1992-4B3F-9EF2-E49F554CA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993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D3E7-DA41-4607-878C-089A924AFC30}" type="datetimeFigureOut">
              <a:rPr lang="es-MX" smtClean="0"/>
              <a:t>09/05/2021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BE6B-1992-4B3F-9EF2-E49F554CA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043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D3E7-DA41-4607-878C-089A924AFC30}" type="datetimeFigureOut">
              <a:rPr lang="es-MX" smtClean="0"/>
              <a:t>09/05/2021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BE6B-1992-4B3F-9EF2-E49F554CA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786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D3E7-DA41-4607-878C-089A924AFC30}" type="datetimeFigureOut">
              <a:rPr lang="es-MX" smtClean="0"/>
              <a:t>09/05/2021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BE6B-1992-4B3F-9EF2-E49F554CA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45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D3E7-DA41-4607-878C-089A924AFC30}" type="datetimeFigureOut">
              <a:rPr lang="es-MX" smtClean="0"/>
              <a:t>09/05/2021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BE6B-1992-4B3F-9EF2-E49F554CA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570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D3E7-DA41-4607-878C-089A924AFC30}" type="datetimeFigureOut">
              <a:rPr lang="es-MX" smtClean="0"/>
              <a:t>09/05/2021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BE6B-1992-4B3F-9EF2-E49F554CA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121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D3E7-DA41-4607-878C-089A924AFC30}" type="datetimeFigureOut">
              <a:rPr lang="es-MX" smtClean="0"/>
              <a:t>09/05/2021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BE6B-1992-4B3F-9EF2-E49F554CA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94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D3E7-DA41-4607-878C-089A924AFC30}" type="datetimeFigureOut">
              <a:rPr lang="es-MX" smtClean="0"/>
              <a:t>09/05/2021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BBE6B-1992-4B3F-9EF2-E49F554CAC9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835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RESPALNDECIO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6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754" y="256133"/>
            <a:ext cx="11799627" cy="6417622"/>
          </a:xfrm>
        </p:spPr>
        <p:txBody>
          <a:bodyPr>
            <a:normAutofit/>
          </a:bodyPr>
          <a:lstStyle/>
          <a:p>
            <a:r>
              <a:rPr lang="es-MX" sz="6800" dirty="0"/>
              <a:t>Vienes como el sol al amanecer</a:t>
            </a:r>
            <a:r>
              <a:rPr lang="es-MX" sz="6800" dirty="0" smtClean="0"/>
              <a:t/>
            </a:r>
            <a:br>
              <a:rPr lang="es-MX" sz="6800" dirty="0" smtClean="0"/>
            </a:br>
            <a:r>
              <a:rPr lang="es-MX" sz="6800" dirty="0"/>
              <a:t>Tinieblas huirán ante tu poder</a:t>
            </a:r>
            <a:r>
              <a:rPr lang="es-MX" sz="6800" dirty="0" smtClean="0"/>
              <a:t/>
            </a:r>
            <a:br>
              <a:rPr lang="es-MX" sz="6800" dirty="0" smtClean="0"/>
            </a:br>
            <a:r>
              <a:rPr lang="es-MX" sz="6800" dirty="0"/>
              <a:t>Como el alba se levanta de la oscuridad</a:t>
            </a:r>
            <a:r>
              <a:rPr lang="es-MX" sz="6800" dirty="0" smtClean="0"/>
              <a:t/>
            </a:r>
            <a:br>
              <a:rPr lang="es-MX" sz="6800" dirty="0" smtClean="0"/>
            </a:br>
            <a:r>
              <a:rPr lang="es-MX" sz="6800" dirty="0"/>
              <a:t>Tú vienes desde Sion a salvar</a:t>
            </a:r>
            <a:r>
              <a:rPr lang="es-MX" sz="6800" dirty="0" smtClean="0"/>
              <a:t/>
            </a:r>
            <a:br>
              <a:rPr lang="es-MX" sz="6800" dirty="0" smtClean="0"/>
            </a:br>
            <a:r>
              <a:rPr lang="es-MX" sz="6800" dirty="0"/>
              <a:t>Tú no te tardarás</a:t>
            </a:r>
          </a:p>
        </p:txBody>
      </p:sp>
    </p:spTree>
    <p:extLst>
      <p:ext uri="{BB962C8B-B14F-4D97-AF65-F5344CB8AC3E}">
        <p14:creationId xmlns:p14="http://schemas.microsoft.com/office/powerpoint/2010/main" val="207100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9" y="269779"/>
            <a:ext cx="11758684" cy="6308441"/>
          </a:xfrm>
        </p:spPr>
        <p:txBody>
          <a:bodyPr>
            <a:noAutofit/>
          </a:bodyPr>
          <a:lstStyle/>
          <a:p>
            <a:r>
              <a:rPr lang="es-MX" sz="8000" dirty="0"/>
              <a:t>Tú vienes desde Sion a salvar</a:t>
            </a:r>
            <a:br>
              <a:rPr lang="es-MX" sz="8000" dirty="0"/>
            </a:br>
            <a:r>
              <a:rPr lang="es-MX" sz="8000" dirty="0"/>
              <a:t>Tú no te tardarás</a:t>
            </a:r>
          </a:p>
          <a:p>
            <a:r>
              <a:rPr lang="es-MX" sz="8000" dirty="0"/>
              <a:t>Tú vienes desde Sion a </a:t>
            </a:r>
            <a:r>
              <a:rPr lang="es-MX" sz="8000" dirty="0" smtClean="0"/>
              <a:t>salvar, tu no te tardaras</a:t>
            </a:r>
            <a:r>
              <a:rPr lang="es-MX" sz="8000" dirty="0"/>
              <a:t/>
            </a:r>
            <a:br>
              <a:rPr lang="es-MX" sz="8000" dirty="0"/>
            </a:b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28250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8" y="283427"/>
            <a:ext cx="11717740" cy="6185611"/>
          </a:xfrm>
        </p:spPr>
        <p:txBody>
          <a:bodyPr>
            <a:normAutofit lnSpcReduction="10000"/>
          </a:bodyPr>
          <a:lstStyle/>
          <a:p>
            <a:r>
              <a:rPr lang="es-MX" sz="8000" dirty="0" smtClean="0"/>
              <a:t>//¡</a:t>
            </a:r>
            <a:r>
              <a:rPr lang="es-MX" sz="8000" dirty="0"/>
              <a:t>Resplandeció, resplandeció!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El pueblo esclavo vio la luz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¡Nos libertó, nos libertó!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Nuestra victoria fue la </a:t>
            </a:r>
            <a:r>
              <a:rPr lang="es-MX" sz="8000" dirty="0" smtClean="0"/>
              <a:t>cruz//</a:t>
            </a:r>
            <a:endParaRPr lang="es-MX" sz="8000" dirty="0"/>
          </a:p>
        </p:txBody>
      </p:sp>
    </p:spTree>
    <p:extLst>
      <p:ext uri="{BB962C8B-B14F-4D97-AF65-F5344CB8AC3E}">
        <p14:creationId xmlns:p14="http://schemas.microsoft.com/office/powerpoint/2010/main" val="289579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60" y="297075"/>
            <a:ext cx="11731388" cy="6144667"/>
          </a:xfrm>
        </p:spPr>
        <p:txBody>
          <a:bodyPr>
            <a:normAutofit/>
          </a:bodyPr>
          <a:lstStyle/>
          <a:p>
            <a:r>
              <a:rPr lang="es-MX" sz="4800" dirty="0"/>
              <a:t>Aleluya, libre soy</a:t>
            </a:r>
            <a:br>
              <a:rPr lang="es-MX" sz="4800" dirty="0"/>
            </a:br>
            <a:r>
              <a:rPr lang="es-MX" sz="4800" dirty="0"/>
              <a:t>Sea la gloria el que venció</a:t>
            </a:r>
          </a:p>
          <a:p>
            <a:r>
              <a:rPr lang="es-MX" sz="4800" dirty="0"/>
              <a:t>Aleluya, libre soy</a:t>
            </a:r>
            <a:br>
              <a:rPr lang="es-MX" sz="4800" dirty="0"/>
            </a:br>
            <a:r>
              <a:rPr lang="es-MX" sz="4800" dirty="0"/>
              <a:t>Sea la gloria el que venció, aleluya</a:t>
            </a:r>
          </a:p>
          <a:p>
            <a:r>
              <a:rPr lang="es-MX" sz="4800" dirty="0"/>
              <a:t>Aleluya, libre soy</a:t>
            </a:r>
            <a:br>
              <a:rPr lang="es-MX" sz="4800" dirty="0"/>
            </a:br>
            <a:r>
              <a:rPr lang="es-MX" sz="4800" dirty="0"/>
              <a:t>Sea la gloria el que venció, aquel que venció</a:t>
            </a:r>
          </a:p>
          <a:p>
            <a:r>
              <a:rPr lang="es-MX" sz="4800" dirty="0"/>
              <a:t>Aleluya, libre soy</a:t>
            </a:r>
            <a:br>
              <a:rPr lang="es-MX" sz="4800" dirty="0"/>
            </a:br>
            <a:r>
              <a:rPr lang="es-MX" sz="4800" dirty="0"/>
              <a:t>Sea la gloria el que venció</a:t>
            </a:r>
          </a:p>
        </p:txBody>
      </p:sp>
    </p:spTree>
    <p:extLst>
      <p:ext uri="{BB962C8B-B14F-4D97-AF65-F5344CB8AC3E}">
        <p14:creationId xmlns:p14="http://schemas.microsoft.com/office/powerpoint/2010/main" val="386122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201541"/>
            <a:ext cx="11895161" cy="6513157"/>
          </a:xfrm>
        </p:spPr>
        <p:txBody>
          <a:bodyPr>
            <a:normAutofit/>
          </a:bodyPr>
          <a:lstStyle/>
          <a:p>
            <a:r>
              <a:rPr lang="es-MX" sz="7200" dirty="0"/>
              <a:t>Nada que no fuera de tu autoridad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Eres imparable, ¿quién te detendrá?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Mi esperanza es la vida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Todo está bajo tus pies</a:t>
            </a:r>
          </a:p>
        </p:txBody>
      </p:sp>
    </p:spTree>
    <p:extLst>
      <p:ext uri="{BB962C8B-B14F-4D97-AF65-F5344CB8AC3E}">
        <p14:creationId xmlns:p14="http://schemas.microsoft.com/office/powerpoint/2010/main" val="30025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5" y="242484"/>
            <a:ext cx="11840571" cy="6363032"/>
          </a:xfrm>
        </p:spPr>
        <p:txBody>
          <a:bodyPr>
            <a:noAutofit/>
          </a:bodyPr>
          <a:lstStyle/>
          <a:p>
            <a:r>
              <a:rPr lang="es-MX" sz="8000" dirty="0"/>
              <a:t>Tú vienes desde Sion a salvar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Tú no te tardarás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Tú vienes desde Sion a salvar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Tú no te tardarás, ¡oh!</a:t>
            </a:r>
          </a:p>
        </p:txBody>
      </p:sp>
    </p:spTree>
    <p:extLst>
      <p:ext uri="{BB962C8B-B14F-4D97-AF65-F5344CB8AC3E}">
        <p14:creationId xmlns:p14="http://schemas.microsoft.com/office/powerpoint/2010/main" val="359713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</Words>
  <Application>Microsoft Office PowerPoint</Application>
  <PresentationFormat>Panorámica</PresentationFormat>
  <Paragraphs>11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Tema de Office</vt:lpstr>
      <vt:lpstr>RESPALNDECIO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RESPALNDECIO</dc:title>
  <dc:creator>quetzalli villegas</dc:creator>
  <cp:lastModifiedBy>quetzalli villegas</cp:lastModifiedBy>
  <cp:revision>2</cp:revision>
  <dcterms:created xsi:type="dcterms:W3CDTF">2021-05-09T16:01:13Z</dcterms:created>
  <dcterms:modified xsi:type="dcterms:W3CDTF">2021-05-09T16:17:01Z</dcterms:modified>
</cp:coreProperties>
</file>