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1D9B-CDB5-45F7-98DD-8791C99508FC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712A-BA98-470A-BC1C-E10385542F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485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1D9B-CDB5-45F7-98DD-8791C99508FC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712A-BA98-470A-BC1C-E10385542F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4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1D9B-CDB5-45F7-98DD-8791C99508FC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712A-BA98-470A-BC1C-E10385542F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50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1D9B-CDB5-45F7-98DD-8791C99508FC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712A-BA98-470A-BC1C-E10385542F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172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1D9B-CDB5-45F7-98DD-8791C99508FC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712A-BA98-470A-BC1C-E10385542F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250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1D9B-CDB5-45F7-98DD-8791C99508FC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712A-BA98-470A-BC1C-E10385542F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385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1D9B-CDB5-45F7-98DD-8791C99508FC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712A-BA98-470A-BC1C-E10385542F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300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1D9B-CDB5-45F7-98DD-8791C99508FC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712A-BA98-470A-BC1C-E10385542F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11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1D9B-CDB5-45F7-98DD-8791C99508FC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712A-BA98-470A-BC1C-E10385542F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648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1D9B-CDB5-45F7-98DD-8791C99508FC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712A-BA98-470A-BC1C-E10385542F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07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1D9B-CDB5-45F7-98DD-8791C99508FC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712A-BA98-470A-BC1C-E10385542F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71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61D9B-CDB5-45F7-98DD-8791C99508FC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9712A-BA98-470A-BC1C-E10385542F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72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REY DE GLORIA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2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2" y="297075"/>
            <a:ext cx="11840570" cy="6363031"/>
          </a:xfrm>
        </p:spPr>
        <p:txBody>
          <a:bodyPr>
            <a:noAutofit/>
          </a:bodyPr>
          <a:lstStyle/>
          <a:p>
            <a:r>
              <a:rPr lang="es-MX" sz="9600" dirty="0" smtClean="0"/>
              <a:t>Rey de gloria sentado en tu trono tu esta, rey de gloria el cielo y la tierra te adoraran 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321714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56" y="283427"/>
            <a:ext cx="11799626" cy="6281145"/>
          </a:xfrm>
        </p:spPr>
        <p:txBody>
          <a:bodyPr>
            <a:normAutofit/>
          </a:bodyPr>
          <a:lstStyle/>
          <a:p>
            <a:r>
              <a:rPr lang="es-MX" sz="9600" dirty="0" smtClean="0"/>
              <a:t>//// A-LE-LU-YA ////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70528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60" y="256132"/>
            <a:ext cx="11840570" cy="6601868"/>
          </a:xfrm>
        </p:spPr>
        <p:txBody>
          <a:bodyPr>
            <a:normAutofit/>
          </a:bodyPr>
          <a:lstStyle/>
          <a:p>
            <a:r>
              <a:rPr lang="es-MX" sz="11500" dirty="0" smtClean="0"/>
              <a:t>//</a:t>
            </a:r>
            <a:r>
              <a:rPr lang="es-MX" sz="11500" dirty="0" err="1" smtClean="0"/>
              <a:t>hey</a:t>
            </a:r>
            <a:r>
              <a:rPr lang="es-MX" sz="11500" dirty="0" smtClean="0"/>
              <a:t> ámbitos de gloria//</a:t>
            </a:r>
          </a:p>
          <a:p>
            <a:pPr marL="0" indent="0">
              <a:buNone/>
            </a:pPr>
            <a:r>
              <a:rPr lang="es-MX" sz="11500" dirty="0" smtClean="0"/>
              <a:t>Llenado este lugar</a:t>
            </a:r>
            <a:endParaRPr lang="es-MX" sz="11500" dirty="0"/>
          </a:p>
        </p:txBody>
      </p:sp>
    </p:spTree>
    <p:extLst>
      <p:ext uri="{BB962C8B-B14F-4D97-AF65-F5344CB8AC3E}">
        <p14:creationId xmlns:p14="http://schemas.microsoft.com/office/powerpoint/2010/main" val="688385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de Office</vt:lpstr>
      <vt:lpstr>REY DE GLORIA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REY DE GLORIA</dc:title>
  <dc:creator>quetzalli villegas</dc:creator>
  <cp:lastModifiedBy>quetzalli villegas</cp:lastModifiedBy>
  <cp:revision>2</cp:revision>
  <dcterms:created xsi:type="dcterms:W3CDTF">2021-04-21T22:20:35Z</dcterms:created>
  <dcterms:modified xsi:type="dcterms:W3CDTF">2021-04-21T22:23:28Z</dcterms:modified>
</cp:coreProperties>
</file>