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2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3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68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7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18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79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3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5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0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5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3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D141-3F95-4C01-8DB6-486778B39F4F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1888-6756-4914-9243-2513026BD6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28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>
                <a:latin typeface="Arial Black" panose="020B0A04020102020204" pitchFamily="34" charset="0"/>
              </a:rPr>
              <a:t>Resplandecio</a:t>
            </a:r>
            <a:r>
              <a:rPr lang="es-MX" dirty="0" smtClean="0">
                <a:latin typeface="Arial Black" panose="020B0A04020102020204" pitchFamily="34" charset="0"/>
              </a:rPr>
              <a:t>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7" y="338019"/>
            <a:ext cx="11690445" cy="6253850"/>
          </a:xfrm>
        </p:spPr>
        <p:txBody>
          <a:bodyPr>
            <a:normAutofit/>
          </a:bodyPr>
          <a:lstStyle/>
          <a:p>
            <a:r>
              <a:rPr lang="es-MX" sz="8800" dirty="0" smtClean="0"/>
              <a:t>Aleluya, libre soy Sea la gloria el que venció Aleluya, libre soy Sea la gloria el que venció, aleluya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35993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256133"/>
            <a:ext cx="11704093" cy="6417622"/>
          </a:xfrm>
        </p:spPr>
        <p:txBody>
          <a:bodyPr>
            <a:normAutofit/>
          </a:bodyPr>
          <a:lstStyle/>
          <a:p>
            <a:r>
              <a:rPr lang="es-MX" sz="8000" dirty="0" smtClean="0"/>
              <a:t>Aleluya, libre soy Sea la gloria el que venció, aquel que venció Aleluya, libre soy Sea la gloria el que venció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7127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346" y="351667"/>
            <a:ext cx="11608557" cy="6308440"/>
          </a:xfrm>
        </p:spPr>
        <p:txBody>
          <a:bodyPr>
            <a:normAutofit/>
          </a:bodyPr>
          <a:lstStyle/>
          <a:p>
            <a:r>
              <a:rPr lang="es-MX" sz="8000" dirty="0" smtClean="0"/>
              <a:t>¡Nos libertó, nos libertó! Nuestra victoria fue la cruz¡ Resplandeció, resplandeció! El pueblo esclavo vio la luz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81494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93" y="378962"/>
            <a:ext cx="11690445" cy="5994542"/>
          </a:xfrm>
        </p:spPr>
        <p:txBody>
          <a:bodyPr>
            <a:noAutofit/>
          </a:bodyPr>
          <a:lstStyle/>
          <a:p>
            <a:r>
              <a:rPr lang="es-MX" sz="7200" dirty="0" smtClean="0"/>
              <a:t>¡Nos libertó, nos libertó! Nuestra victoria fue la cruz(Aleluya, libre soy)Sea la gloria el que venció Aleluya, </a:t>
            </a:r>
            <a:r>
              <a:rPr lang="es-MX" sz="7200" smtClean="0"/>
              <a:t>libre soy Sea </a:t>
            </a:r>
            <a:r>
              <a:rPr lang="es-MX" sz="7200" dirty="0" smtClean="0"/>
              <a:t>la gloria el que venció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47271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364" y="382138"/>
            <a:ext cx="11599460" cy="6108724"/>
          </a:xfrm>
        </p:spPr>
        <p:txBody>
          <a:bodyPr>
            <a:normAutofit fontScale="85000" lnSpcReduction="20000"/>
          </a:bodyPr>
          <a:lstStyle/>
          <a:p>
            <a:r>
              <a:rPr lang="es-MX" sz="9600" dirty="0" smtClean="0"/>
              <a:t>Vienes como el sol al amanecer Tinieblas huirán ante tu poder Como el alba se levanta de la oscuridad Tú vienes desde Sion a salvar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56298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2290" y="365315"/>
            <a:ext cx="11622206" cy="6322088"/>
          </a:xfrm>
        </p:spPr>
        <p:txBody>
          <a:bodyPr>
            <a:normAutofit fontScale="92500" lnSpcReduction="20000"/>
          </a:bodyPr>
          <a:lstStyle/>
          <a:p>
            <a:r>
              <a:rPr lang="es-MX" sz="9600" dirty="0" smtClean="0"/>
              <a:t>Tú no te tardarás Vienes como el sol al amanecer Tinieblas huirán ante tu poder Como el alba se levanta de la oscuridad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4794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345" y="338018"/>
            <a:ext cx="11444785" cy="6519981"/>
          </a:xfrm>
        </p:spPr>
        <p:txBody>
          <a:bodyPr>
            <a:noAutofit/>
          </a:bodyPr>
          <a:lstStyle/>
          <a:p>
            <a:r>
              <a:rPr lang="es-MX" sz="8800" dirty="0" smtClean="0"/>
              <a:t>Tú vienes desde Sion a salvar Tú no te tardarás Tú vienes desde Sion a salvar Tú no te tardarás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08184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8" y="365315"/>
            <a:ext cx="11649502" cy="6226554"/>
          </a:xfrm>
        </p:spPr>
        <p:txBody>
          <a:bodyPr>
            <a:noAutofit/>
          </a:bodyPr>
          <a:lstStyle/>
          <a:p>
            <a:r>
              <a:rPr lang="es-MX" sz="8000" dirty="0" smtClean="0"/>
              <a:t>¡Resplandeció, resplandeció! El pueblo esclavo vio la luz¡ Nos libertó, nos libertó! Nuestra victoria fue la cruz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42110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232012"/>
            <a:ext cx="11805314" cy="6387152"/>
          </a:xfrm>
        </p:spPr>
        <p:txBody>
          <a:bodyPr>
            <a:normAutofit/>
          </a:bodyPr>
          <a:lstStyle/>
          <a:p>
            <a:r>
              <a:rPr lang="es-MX" sz="8000" dirty="0" smtClean="0"/>
              <a:t>Nada que no fuera de tu autoridad Eres imparable, ¿quién te detendrá? Mi esperanza es la vida Todo está bajo tus pies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28943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83427"/>
            <a:ext cx="11785980" cy="6431271"/>
          </a:xfrm>
        </p:spPr>
        <p:txBody>
          <a:bodyPr>
            <a:normAutofit/>
          </a:bodyPr>
          <a:lstStyle/>
          <a:p>
            <a:r>
              <a:rPr lang="es-MX" sz="8800" dirty="0" smtClean="0"/>
              <a:t>Tú vienes desde Sion a salvar Tú no te tardarás Tú vienes desde Sion a salvar Tú no te tardarás, ¡oh!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8660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28836"/>
            <a:ext cx="11731389" cy="6629163"/>
          </a:xfrm>
        </p:spPr>
        <p:txBody>
          <a:bodyPr>
            <a:normAutofit/>
          </a:bodyPr>
          <a:lstStyle/>
          <a:p>
            <a:r>
              <a:rPr lang="es-MX" sz="8000" dirty="0" smtClean="0"/>
              <a:t>¡Resplandeció, resplandeció! El pueblo esclavo vio la luz¡ Nos libertó, nos libertó! Nuestra victoria fue la cruz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5119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256132"/>
            <a:ext cx="11704093" cy="6363032"/>
          </a:xfrm>
        </p:spPr>
        <p:txBody>
          <a:bodyPr>
            <a:normAutofit/>
          </a:bodyPr>
          <a:lstStyle/>
          <a:p>
            <a:r>
              <a:rPr lang="es-MX" sz="8000" dirty="0" smtClean="0"/>
              <a:t>¡Resplandeció, resplandeció! El pueblo esclavo vio la luz¡ Nos libertó, nos libertó! Nuestra victoria fue la cruz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330665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286</Words>
  <Application>Microsoft Office PowerPoint</Application>
  <PresentationFormat>Panorámica</PresentationFormat>
  <Paragraphs>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de Office</vt:lpstr>
      <vt:lpstr>Resplandecio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Resplandecio</dc:title>
  <dc:creator>quetzalli villegas</dc:creator>
  <cp:lastModifiedBy>quetzalli villegas</cp:lastModifiedBy>
  <cp:revision>3</cp:revision>
  <dcterms:created xsi:type="dcterms:W3CDTF">2021-04-02T01:55:51Z</dcterms:created>
  <dcterms:modified xsi:type="dcterms:W3CDTF">2021-04-02T02:43:51Z</dcterms:modified>
</cp:coreProperties>
</file>