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28E-6E92-4188-A5A3-4C75693E1032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09F6-9552-4D73-A4FE-5EFCD322E7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92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28E-6E92-4188-A5A3-4C75693E1032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09F6-9552-4D73-A4FE-5EFCD322E7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308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28E-6E92-4188-A5A3-4C75693E1032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09F6-9552-4D73-A4FE-5EFCD322E7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34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28E-6E92-4188-A5A3-4C75693E1032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09F6-9552-4D73-A4FE-5EFCD322E7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79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28E-6E92-4188-A5A3-4C75693E1032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09F6-9552-4D73-A4FE-5EFCD322E7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18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28E-6E92-4188-A5A3-4C75693E1032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09F6-9552-4D73-A4FE-5EFCD322E7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39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28E-6E92-4188-A5A3-4C75693E1032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09F6-9552-4D73-A4FE-5EFCD322E7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63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28E-6E92-4188-A5A3-4C75693E1032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09F6-9552-4D73-A4FE-5EFCD322E7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66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28E-6E92-4188-A5A3-4C75693E1032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09F6-9552-4D73-A4FE-5EFCD322E7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19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28E-6E92-4188-A5A3-4C75693E1032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09F6-9552-4D73-A4FE-5EFCD322E7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24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A28E-6E92-4188-A5A3-4C75693E1032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09F6-9552-4D73-A4FE-5EFCD322E7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39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A28E-6E92-4188-A5A3-4C75693E1032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B09F6-9552-4D73-A4FE-5EFCD322E7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14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Rompe cadenas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2414" y="1583140"/>
            <a:ext cx="10830636" cy="3289110"/>
          </a:xfrm>
        </p:spPr>
        <p:txBody>
          <a:bodyPr>
            <a:normAutofit/>
          </a:bodyPr>
          <a:lstStyle/>
          <a:p>
            <a:r>
              <a:rPr lang="es-MX" sz="6000" dirty="0"/>
              <a:t>Hay poder en el nombre de Jesús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Hay poder en el nombre de Jesús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Hay poder en el nombre de Jesús</a:t>
            </a:r>
          </a:p>
        </p:txBody>
      </p:sp>
    </p:spTree>
    <p:extLst>
      <p:ext uri="{BB962C8B-B14F-4D97-AF65-F5344CB8AC3E}">
        <p14:creationId xmlns:p14="http://schemas.microsoft.com/office/powerpoint/2010/main" val="10093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187893"/>
            <a:ext cx="11895161" cy="5912655"/>
          </a:xfrm>
        </p:spPr>
        <p:txBody>
          <a:bodyPr>
            <a:normAutofit/>
          </a:bodyPr>
          <a:lstStyle/>
          <a:p>
            <a:r>
              <a:rPr lang="es-MX" sz="6600" dirty="0"/>
              <a:t>El rompe cadenas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Rompe cadenas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Rompe cadenas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El rompe cadenas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Rompe cadenas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Rompe cadenas</a:t>
            </a:r>
          </a:p>
        </p:txBody>
      </p:sp>
    </p:spTree>
    <p:extLst>
      <p:ext uri="{BB962C8B-B14F-4D97-AF65-F5344CB8AC3E}">
        <p14:creationId xmlns:p14="http://schemas.microsoft.com/office/powerpoint/2010/main" val="15935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2" y="228836"/>
            <a:ext cx="11867866" cy="6158315"/>
          </a:xfrm>
        </p:spPr>
        <p:txBody>
          <a:bodyPr>
            <a:normAutofit/>
          </a:bodyPr>
          <a:lstStyle/>
          <a:p>
            <a:r>
              <a:rPr lang="es-MX" sz="7200" dirty="0"/>
              <a:t>Un ejército se </a:t>
            </a:r>
            <a:r>
              <a:rPr lang="es-MX" sz="7200" dirty="0" smtClean="0"/>
              <a:t>levanta hoy</a:t>
            </a:r>
            <a:br>
              <a:rPr lang="es-MX" sz="7200" dirty="0" smtClean="0"/>
            </a:br>
            <a:r>
              <a:rPr lang="es-MX" sz="7200" dirty="0"/>
              <a:t>Un ejército se </a:t>
            </a:r>
            <a:r>
              <a:rPr lang="es-MX" sz="7200" dirty="0" smtClean="0"/>
              <a:t>levanta hoy </a:t>
            </a:r>
            <a:br>
              <a:rPr lang="es-MX" sz="7200" dirty="0" smtClean="0"/>
            </a:br>
            <a:r>
              <a:rPr lang="es-MX" sz="7200" dirty="0"/>
              <a:t>Un ejército se </a:t>
            </a:r>
            <a:r>
              <a:rPr lang="es-MX" sz="7200" dirty="0" smtClean="0"/>
              <a:t>levanta hoy  para cadenas romper </a:t>
            </a:r>
            <a:br>
              <a:rPr lang="es-MX" sz="7200" dirty="0" smtClean="0"/>
            </a:br>
            <a:r>
              <a:rPr lang="es-MX" sz="7200" dirty="0" smtClean="0"/>
              <a:t> cadenas romper </a:t>
            </a:r>
            <a:br>
              <a:rPr lang="es-MX" sz="7200" dirty="0" smtClean="0"/>
            </a:b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39182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3418" y="1583141"/>
            <a:ext cx="9083722" cy="3179927"/>
          </a:xfrm>
        </p:spPr>
        <p:txBody>
          <a:bodyPr/>
          <a:lstStyle/>
          <a:p>
            <a:pPr marL="0" indent="0">
              <a:buNone/>
            </a:pPr>
            <a:r>
              <a:rPr lang="es-MX" sz="6000" dirty="0" smtClean="0"/>
              <a:t>Cadenas se rompen hoy</a:t>
            </a:r>
          </a:p>
          <a:p>
            <a:pPr marL="0" indent="0">
              <a:buNone/>
            </a:pPr>
            <a:r>
              <a:rPr lang="es-MX" sz="6000" dirty="0"/>
              <a:t>Cadenas se rompen hoy</a:t>
            </a:r>
          </a:p>
          <a:p>
            <a:pPr marL="0" indent="0">
              <a:buNone/>
            </a:pPr>
            <a:r>
              <a:rPr lang="es-MX" sz="6000" dirty="0"/>
              <a:t>Cadenas se rompen hoy</a:t>
            </a:r>
          </a:p>
          <a:p>
            <a:pPr marL="0" indent="0">
              <a:buNone/>
            </a:pPr>
            <a:endParaRPr lang="es-MX" sz="6000" dirty="0" smtClean="0"/>
          </a:p>
        </p:txBody>
      </p:sp>
    </p:spTree>
    <p:extLst>
      <p:ext uri="{BB962C8B-B14F-4D97-AF65-F5344CB8AC3E}">
        <p14:creationId xmlns:p14="http://schemas.microsoft.com/office/powerpoint/2010/main" val="30967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29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Rompe cadenas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quetzalli villegas</dc:creator>
  <cp:lastModifiedBy>quetzalli villegas</cp:lastModifiedBy>
  <cp:revision>6</cp:revision>
  <dcterms:created xsi:type="dcterms:W3CDTF">2021-10-24T17:00:43Z</dcterms:created>
  <dcterms:modified xsi:type="dcterms:W3CDTF">2021-10-28T00:24:16Z</dcterms:modified>
</cp:coreProperties>
</file>