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DC73-EB06-4599-8E7F-6D59DD3156CC}" type="datetimeFigureOut">
              <a:rPr lang="es-MX" smtClean="0"/>
              <a:t>10/10/2021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BF73-EB23-4B77-8026-2230B74B58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963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DC73-EB06-4599-8E7F-6D59DD3156CC}" type="datetimeFigureOut">
              <a:rPr lang="es-MX" smtClean="0"/>
              <a:t>10/10/2021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BF73-EB23-4B77-8026-2230B74B58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769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DC73-EB06-4599-8E7F-6D59DD3156CC}" type="datetimeFigureOut">
              <a:rPr lang="es-MX" smtClean="0"/>
              <a:t>10/10/2021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BF73-EB23-4B77-8026-2230B74B58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459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DC73-EB06-4599-8E7F-6D59DD3156CC}" type="datetimeFigureOut">
              <a:rPr lang="es-MX" smtClean="0"/>
              <a:t>10/10/2021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BF73-EB23-4B77-8026-2230B74B58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046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DC73-EB06-4599-8E7F-6D59DD3156CC}" type="datetimeFigureOut">
              <a:rPr lang="es-MX" smtClean="0"/>
              <a:t>10/10/2021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BF73-EB23-4B77-8026-2230B74B58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231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DC73-EB06-4599-8E7F-6D59DD3156CC}" type="datetimeFigureOut">
              <a:rPr lang="es-MX" smtClean="0"/>
              <a:t>10/10/2021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BF73-EB23-4B77-8026-2230B74B58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720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DC73-EB06-4599-8E7F-6D59DD3156CC}" type="datetimeFigureOut">
              <a:rPr lang="es-MX" smtClean="0"/>
              <a:t>10/10/2021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BF73-EB23-4B77-8026-2230B74B58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558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DC73-EB06-4599-8E7F-6D59DD3156CC}" type="datetimeFigureOut">
              <a:rPr lang="es-MX" smtClean="0"/>
              <a:t>10/10/2021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BF73-EB23-4B77-8026-2230B74B58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938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DC73-EB06-4599-8E7F-6D59DD3156CC}" type="datetimeFigureOut">
              <a:rPr lang="es-MX" smtClean="0"/>
              <a:t>10/10/2021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BF73-EB23-4B77-8026-2230B74B58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294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DC73-EB06-4599-8E7F-6D59DD3156CC}" type="datetimeFigureOut">
              <a:rPr lang="es-MX" smtClean="0"/>
              <a:t>10/10/2021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BF73-EB23-4B77-8026-2230B74B58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064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DC73-EB06-4599-8E7F-6D59DD3156CC}" type="datetimeFigureOut">
              <a:rPr lang="es-MX" smtClean="0"/>
              <a:t>10/10/2021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BF73-EB23-4B77-8026-2230B74B58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776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DDC73-EB06-4599-8E7F-6D59DD3156CC}" type="datetimeFigureOut">
              <a:rPr lang="es-MX" smtClean="0"/>
              <a:t>10/10/2021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4BF73-EB23-4B77-8026-2230B74B58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298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19535" y="220053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MX" dirty="0" smtClean="0">
                <a:latin typeface="Arial Black" panose="020B0A04020102020204" pitchFamily="34" charset="0"/>
              </a:rPr>
              <a:t>SI TUVIERAS FE COMO UN GRANITO DE MOSTAZA 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719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9459" y="378961"/>
            <a:ext cx="11867866" cy="6171963"/>
          </a:xfrm>
        </p:spPr>
        <p:txBody>
          <a:bodyPr/>
          <a:lstStyle/>
          <a:p>
            <a:r>
              <a:rPr lang="es-MX" sz="6600" dirty="0"/>
              <a:t>Si tuvieras fe</a:t>
            </a:r>
            <a:br>
              <a:rPr lang="es-MX" sz="6600" dirty="0"/>
            </a:br>
            <a:r>
              <a:rPr lang="es-MX" sz="6600" dirty="0"/>
              <a:t>Como un granito de mostaza</a:t>
            </a:r>
            <a:br>
              <a:rPr lang="es-MX" sz="6600" dirty="0"/>
            </a:br>
            <a:r>
              <a:rPr lang="es-MX" sz="6600" dirty="0"/>
              <a:t>Eso dice el Señor</a:t>
            </a:r>
            <a:br>
              <a:rPr lang="es-MX" sz="6600" dirty="0"/>
            </a:br>
            <a:r>
              <a:rPr lang="es-MX" sz="6600" dirty="0"/>
              <a:t>Si tuvieras fe</a:t>
            </a:r>
            <a:br>
              <a:rPr lang="es-MX" sz="6600" dirty="0"/>
            </a:br>
            <a:r>
              <a:rPr lang="es-MX" sz="6600" dirty="0"/>
              <a:t>Como un granito de mostaza</a:t>
            </a:r>
            <a:br>
              <a:rPr lang="es-MX" sz="6600" dirty="0"/>
            </a:br>
            <a:r>
              <a:rPr lang="es-MX" sz="6600" dirty="0"/>
              <a:t>Eso dice el Señor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235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811" y="310722"/>
            <a:ext cx="11881513" cy="6212907"/>
          </a:xfrm>
        </p:spPr>
        <p:txBody>
          <a:bodyPr>
            <a:normAutofit/>
          </a:bodyPr>
          <a:lstStyle/>
          <a:p>
            <a:r>
              <a:rPr lang="es-MX" sz="7200" dirty="0"/>
              <a:t>Tú le dirías a las montañas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'Muévanse, muévanse, muévanse'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Tú le dirías a las montañas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'Muévanse, muévanse, muévanse'</a:t>
            </a:r>
          </a:p>
        </p:txBody>
      </p:sp>
    </p:spTree>
    <p:extLst>
      <p:ext uri="{BB962C8B-B14F-4D97-AF65-F5344CB8AC3E}">
        <p14:creationId xmlns:p14="http://schemas.microsoft.com/office/powerpoint/2010/main" val="71571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9459" y="324371"/>
            <a:ext cx="11895161" cy="6008190"/>
          </a:xfrm>
        </p:spPr>
        <p:txBody>
          <a:bodyPr>
            <a:normAutofit/>
          </a:bodyPr>
          <a:lstStyle/>
          <a:p>
            <a:r>
              <a:rPr lang="es-MX" sz="8000" dirty="0"/>
              <a:t>Y las montañas se moverán, se moverán, se moverán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Y las montañas se moverán, se moverán, se moverán</a:t>
            </a:r>
          </a:p>
        </p:txBody>
      </p:sp>
    </p:spTree>
    <p:extLst>
      <p:ext uri="{BB962C8B-B14F-4D97-AF65-F5344CB8AC3E}">
        <p14:creationId xmlns:p14="http://schemas.microsoft.com/office/powerpoint/2010/main" val="6313348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Tema de Office</vt:lpstr>
      <vt:lpstr>SI TUVIERAS FE COMO UN GRANITO DE MOSTAZA 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 TUVIERAS FE COMO UN GRANITO DE MOSTAZA </dc:title>
  <dc:creator>quetzalli villegas</dc:creator>
  <cp:lastModifiedBy>quetzalli villegas</cp:lastModifiedBy>
  <cp:revision>1</cp:revision>
  <dcterms:created xsi:type="dcterms:W3CDTF">2021-10-10T16:55:27Z</dcterms:created>
  <dcterms:modified xsi:type="dcterms:W3CDTF">2021-10-10T16:55:39Z</dcterms:modified>
</cp:coreProperties>
</file>