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56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17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71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56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0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39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1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2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0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8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125B-4936-4636-9A2A-F6F7C4312E8E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2F99-A7EB-4511-A80D-4429DE637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9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SUPE QUE ME AMABAS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256132"/>
            <a:ext cx="11826922" cy="6349384"/>
          </a:xfrm>
        </p:spPr>
        <p:txBody>
          <a:bodyPr>
            <a:noAutofit/>
          </a:bodyPr>
          <a:lstStyle/>
          <a:p>
            <a:r>
              <a:rPr lang="es-MX" sz="6600" dirty="0"/>
              <a:t>Desde el principio cuando te necesite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Desde el momento cuando la mirada </a:t>
            </a:r>
            <a:r>
              <a:rPr lang="es-MX" sz="6600" dirty="0" smtClean="0"/>
              <a:t>alce, Desde </a:t>
            </a:r>
            <a:r>
              <a:rPr lang="es-MX" sz="6600" dirty="0"/>
              <a:t>ese día cuando </a:t>
            </a:r>
            <a:r>
              <a:rPr lang="es-MX" sz="6600" dirty="0" smtClean="0"/>
              <a:t>solo </a:t>
            </a:r>
            <a:r>
              <a:rPr lang="es-MX" sz="6600" dirty="0"/>
              <a:t>me </a:t>
            </a:r>
            <a:r>
              <a:rPr lang="es-MX" sz="6600" dirty="0" smtClean="0"/>
              <a:t>encontraba, Cuando </a:t>
            </a:r>
            <a:r>
              <a:rPr lang="es-MX" sz="6600" dirty="0"/>
              <a:t>tu mirada en mi se fue a poner</a:t>
            </a:r>
          </a:p>
        </p:txBody>
      </p:sp>
    </p:spTree>
    <p:extLst>
      <p:ext uri="{BB962C8B-B14F-4D97-AF65-F5344CB8AC3E}">
        <p14:creationId xmlns:p14="http://schemas.microsoft.com/office/powerpoint/2010/main" val="22527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97075"/>
            <a:ext cx="11826923" cy="6294793"/>
          </a:xfrm>
        </p:spPr>
        <p:txBody>
          <a:bodyPr>
            <a:normAutofit/>
          </a:bodyPr>
          <a:lstStyle/>
          <a:p>
            <a:r>
              <a:rPr lang="es-MX" sz="7200" dirty="0"/>
              <a:t>Supe que me amabas lo </a:t>
            </a:r>
            <a:r>
              <a:rPr lang="es-MX" sz="7200" dirty="0" err="1"/>
              <a:t>entendi</a:t>
            </a:r>
            <a:r>
              <a:rPr lang="es-MX" sz="7200" dirty="0"/>
              <a:t>,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supe que buscabas, mas de mi,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Que mucho tiempo me esperaste</a:t>
            </a:r>
          </a:p>
        </p:txBody>
      </p:sp>
    </p:spTree>
    <p:extLst>
      <p:ext uri="{BB962C8B-B14F-4D97-AF65-F5344CB8AC3E}">
        <p14:creationId xmlns:p14="http://schemas.microsoft.com/office/powerpoint/2010/main" val="19005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8" y="256131"/>
            <a:ext cx="11826923" cy="6403975"/>
          </a:xfrm>
        </p:spPr>
        <p:txBody>
          <a:bodyPr>
            <a:noAutofit/>
          </a:bodyPr>
          <a:lstStyle/>
          <a:p>
            <a:r>
              <a:rPr lang="es-MX" sz="6600" dirty="0"/>
              <a:t>y no llegue,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Supe que me amabas, aunque hui,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Lejos de tu casa, yo me fui,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Y con un beso y con amor,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Me regalaste tu perdón, estoy aquí</a:t>
            </a:r>
          </a:p>
        </p:txBody>
      </p:sp>
    </p:spTree>
    <p:extLst>
      <p:ext uri="{BB962C8B-B14F-4D97-AF65-F5344CB8AC3E}">
        <p14:creationId xmlns:p14="http://schemas.microsoft.com/office/powerpoint/2010/main" val="13976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215190"/>
            <a:ext cx="11826922" cy="6417622"/>
          </a:xfrm>
        </p:spPr>
        <p:txBody>
          <a:bodyPr>
            <a:noAutofit/>
          </a:bodyPr>
          <a:lstStyle/>
          <a:p>
            <a:r>
              <a:rPr lang="es-MX" sz="7000" dirty="0"/>
              <a:t>Y cuando lejos me encontraba te sentí,</a:t>
            </a:r>
            <a:r>
              <a:rPr lang="es-MX" sz="7000" dirty="0" smtClean="0"/>
              <a:t/>
            </a:r>
            <a:br>
              <a:rPr lang="es-MX" sz="7000" dirty="0" smtClean="0"/>
            </a:br>
            <a:r>
              <a:rPr lang="es-MX" sz="7000" dirty="0"/>
              <a:t>Sabia que entonces me cuidabas y te </a:t>
            </a:r>
            <a:r>
              <a:rPr lang="es-MX" sz="7000" dirty="0" smtClean="0"/>
              <a:t>oí,</a:t>
            </a:r>
            <a:r>
              <a:rPr lang="es-MX" sz="7000" dirty="0"/>
              <a:t> </a:t>
            </a:r>
            <a:r>
              <a:rPr lang="es-MX" sz="7000" dirty="0" smtClean="0"/>
              <a:t>Como </a:t>
            </a:r>
            <a:r>
              <a:rPr lang="es-MX" sz="7000" dirty="0"/>
              <a:t>un susurro fue tu voz en el </a:t>
            </a:r>
            <a:r>
              <a:rPr lang="es-MX" sz="7000" dirty="0" smtClean="0"/>
              <a:t>silencio,</a:t>
            </a:r>
            <a:r>
              <a:rPr lang="es-MX" sz="7000" dirty="0"/>
              <a:t> </a:t>
            </a:r>
            <a:r>
              <a:rPr lang="es-MX" sz="7000" dirty="0" smtClean="0"/>
              <a:t>Cada </a:t>
            </a:r>
            <a:r>
              <a:rPr lang="es-MX" sz="7000" dirty="0"/>
              <a:t>día me atraías hacia ti</a:t>
            </a:r>
          </a:p>
        </p:txBody>
      </p:sp>
    </p:spTree>
    <p:extLst>
      <p:ext uri="{BB962C8B-B14F-4D97-AF65-F5344CB8AC3E}">
        <p14:creationId xmlns:p14="http://schemas.microsoft.com/office/powerpoint/2010/main" val="15358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SUPE QUE ME AMABAS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 QUE ME AMABAS</dc:title>
  <dc:creator>quetzalli villegas</dc:creator>
  <cp:lastModifiedBy>quetzalli villegas</cp:lastModifiedBy>
  <cp:revision>2</cp:revision>
  <dcterms:created xsi:type="dcterms:W3CDTF">2021-05-05T21:09:04Z</dcterms:created>
  <dcterms:modified xsi:type="dcterms:W3CDTF">2021-12-18T02:06:36Z</dcterms:modified>
</cp:coreProperties>
</file>