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0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41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6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9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82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15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5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7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4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8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2080-8964-4AF5-8E7B-B71FC6195518}" type="datetimeFigureOut">
              <a:rPr lang="es-MX" smtClean="0"/>
              <a:t>23/04/2021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2520-F2D2-4123-A63B-81A3560964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3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9934" y="2115403"/>
            <a:ext cx="9894626" cy="1856095"/>
          </a:xfrm>
        </p:spPr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TEMPRANO YO TE BUSCARE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272954"/>
            <a:ext cx="11655188" cy="6482687"/>
          </a:xfrm>
        </p:spPr>
        <p:txBody>
          <a:bodyPr>
            <a:normAutofit lnSpcReduction="10000"/>
          </a:bodyPr>
          <a:lstStyle/>
          <a:p>
            <a:r>
              <a:rPr lang="es-MX" sz="8000" dirty="0" smtClean="0"/>
              <a:t>TEMPRANO YO TE BUSCARE DE MADRUGADA YO ME ACERCARE A TI, MI ALMA TE ANHELA Y TIENE SED, PARA VER TU GLORIA Y TU PODER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3629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715" y="313899"/>
            <a:ext cx="11764371" cy="6346208"/>
          </a:xfrm>
        </p:spPr>
        <p:txBody>
          <a:bodyPr>
            <a:normAutofit/>
          </a:bodyPr>
          <a:lstStyle/>
          <a:p>
            <a:r>
              <a:rPr lang="es-MX" sz="8000" dirty="0" smtClean="0"/>
              <a:t>MI SOCORRO HAS SIDO TU Y EN LA SOMBRA DE TUS </a:t>
            </a:r>
            <a:r>
              <a:rPr lang="es-MX" sz="8000" smtClean="0"/>
              <a:t>ALAS </a:t>
            </a:r>
            <a:r>
              <a:rPr lang="es-MX" sz="8000" smtClean="0"/>
              <a:t>YO ME </a:t>
            </a:r>
            <a:r>
              <a:rPr lang="es-MX" sz="8000" dirty="0" smtClean="0"/>
              <a:t>GOZARE, MI ALMA ESTA PEGADA A TI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8774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012" y="232012"/>
            <a:ext cx="11668836" cy="6264322"/>
          </a:xfrm>
        </p:spPr>
        <p:txBody>
          <a:bodyPr>
            <a:normAutofit/>
          </a:bodyPr>
          <a:lstStyle/>
          <a:p>
            <a:r>
              <a:rPr lang="es-MX" sz="8000" dirty="0" smtClean="0"/>
              <a:t>POR QUE TU DIESTRA ME HA SOSTENIDO </a:t>
            </a:r>
          </a:p>
          <a:p>
            <a:r>
              <a:rPr lang="es-MX" sz="8000" dirty="0" smtClean="0"/>
              <a:t>OH , TU DIESTRA ME HA SOSTENIDO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5439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TEMPRANO YO TE BUSCARE 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TEMPRANO YO TE BUSCARE </dc:title>
  <dc:creator>quetzalli villegas</dc:creator>
  <cp:lastModifiedBy>quetzalli villegas</cp:lastModifiedBy>
  <cp:revision>2</cp:revision>
  <dcterms:created xsi:type="dcterms:W3CDTF">2021-04-09T20:15:42Z</dcterms:created>
  <dcterms:modified xsi:type="dcterms:W3CDTF">2021-04-24T00:27:08Z</dcterms:modified>
</cp:coreProperties>
</file>