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9A03-ACB8-4DCC-8785-512498403105}" type="datetimeFigureOut">
              <a:rPr lang="es-MX" smtClean="0"/>
              <a:t>07/07/2021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9BC6-553B-4889-83E3-FABDF92403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388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9A03-ACB8-4DCC-8785-512498403105}" type="datetimeFigureOut">
              <a:rPr lang="es-MX" smtClean="0"/>
              <a:t>07/07/2021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9BC6-553B-4889-83E3-FABDF92403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412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9A03-ACB8-4DCC-8785-512498403105}" type="datetimeFigureOut">
              <a:rPr lang="es-MX" smtClean="0"/>
              <a:t>07/07/2021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9BC6-553B-4889-83E3-FABDF92403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798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9A03-ACB8-4DCC-8785-512498403105}" type="datetimeFigureOut">
              <a:rPr lang="es-MX" smtClean="0"/>
              <a:t>07/07/2021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9BC6-553B-4889-83E3-FABDF92403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663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9A03-ACB8-4DCC-8785-512498403105}" type="datetimeFigureOut">
              <a:rPr lang="es-MX" smtClean="0"/>
              <a:t>07/07/2021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9BC6-553B-4889-83E3-FABDF92403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293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9A03-ACB8-4DCC-8785-512498403105}" type="datetimeFigureOut">
              <a:rPr lang="es-MX" smtClean="0"/>
              <a:t>07/07/2021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9BC6-553B-4889-83E3-FABDF92403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859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9A03-ACB8-4DCC-8785-512498403105}" type="datetimeFigureOut">
              <a:rPr lang="es-MX" smtClean="0"/>
              <a:t>07/07/2021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9BC6-553B-4889-83E3-FABDF92403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887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9A03-ACB8-4DCC-8785-512498403105}" type="datetimeFigureOut">
              <a:rPr lang="es-MX" smtClean="0"/>
              <a:t>07/07/2021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9BC6-553B-4889-83E3-FABDF92403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017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9A03-ACB8-4DCC-8785-512498403105}" type="datetimeFigureOut">
              <a:rPr lang="es-MX" smtClean="0"/>
              <a:t>07/07/2021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9BC6-553B-4889-83E3-FABDF92403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553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9A03-ACB8-4DCC-8785-512498403105}" type="datetimeFigureOut">
              <a:rPr lang="es-MX" smtClean="0"/>
              <a:t>07/07/2021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9BC6-553B-4889-83E3-FABDF92403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104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9A03-ACB8-4DCC-8785-512498403105}" type="datetimeFigureOut">
              <a:rPr lang="es-MX" smtClean="0"/>
              <a:t>07/07/2021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9BC6-553B-4889-83E3-FABDF92403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042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59A03-ACB8-4DCC-8785-512498403105}" type="datetimeFigureOut">
              <a:rPr lang="es-MX" smtClean="0"/>
              <a:t>07/07/2021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C9BC6-553B-4889-83E3-FABDF92403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657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TENGO HAMBRE DE TI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61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378962"/>
            <a:ext cx="12118075" cy="6349384"/>
          </a:xfrm>
        </p:spPr>
        <p:txBody>
          <a:bodyPr>
            <a:normAutofit/>
          </a:bodyPr>
          <a:lstStyle/>
          <a:p>
            <a:r>
              <a:rPr lang="es-MX" sz="8000" dirty="0"/>
              <a:t>Por un momento en Tu </a:t>
            </a:r>
            <a:r>
              <a:rPr lang="es-MX" sz="8000" dirty="0" err="1"/>
              <a:t>precencia</a:t>
            </a:r>
            <a:r>
              <a:rPr lang="es-MX" sz="8000" dirty="0"/>
              <a:t> [ah-</a:t>
            </a:r>
            <a:r>
              <a:rPr lang="es-MX" sz="8000" dirty="0" err="1"/>
              <a:t>ahh</a:t>
            </a:r>
            <a:r>
              <a:rPr lang="es-MX" sz="8000" dirty="0"/>
              <a:t>]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Por un instante de Tu amor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Por un destello de Tu gloria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Por un minuto nada más</a:t>
            </a:r>
          </a:p>
        </p:txBody>
      </p:sp>
    </p:spTree>
    <p:extLst>
      <p:ext uri="{BB962C8B-B14F-4D97-AF65-F5344CB8AC3E}">
        <p14:creationId xmlns:p14="http://schemas.microsoft.com/office/powerpoint/2010/main" val="221186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981" y="256133"/>
            <a:ext cx="12031639" cy="6294792"/>
          </a:xfrm>
        </p:spPr>
        <p:txBody>
          <a:bodyPr>
            <a:normAutofit/>
          </a:bodyPr>
          <a:lstStyle/>
          <a:p>
            <a:r>
              <a:rPr lang="es-MX" sz="8800" dirty="0"/>
              <a:t>Todo </a:t>
            </a:r>
            <a:r>
              <a:rPr lang="es-MX" sz="8800" dirty="0" err="1"/>
              <a:t>daria</a:t>
            </a:r>
            <a:r>
              <a:rPr lang="es-MX" sz="8800" dirty="0"/>
              <a:t>, no </a:t>
            </a:r>
            <a:r>
              <a:rPr lang="es-MX" sz="8800" dirty="0" err="1"/>
              <a:t>importaria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Lo que tenga que pasar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Lo que tenga que esperar</a:t>
            </a:r>
          </a:p>
        </p:txBody>
      </p:sp>
    </p:spTree>
    <p:extLst>
      <p:ext uri="{BB962C8B-B14F-4D97-AF65-F5344CB8AC3E}">
        <p14:creationId xmlns:p14="http://schemas.microsoft.com/office/powerpoint/2010/main" val="330387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163" y="228837"/>
            <a:ext cx="11895161" cy="6335736"/>
          </a:xfrm>
        </p:spPr>
        <p:txBody>
          <a:bodyPr>
            <a:normAutofit/>
          </a:bodyPr>
          <a:lstStyle/>
          <a:p>
            <a:r>
              <a:rPr lang="es-MX" sz="9600" dirty="0"/>
              <a:t>Tengo hambre de Ti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De Tu presencia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De Tu fragancia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De Tu poder</a:t>
            </a:r>
          </a:p>
        </p:txBody>
      </p:sp>
    </p:spTree>
    <p:extLst>
      <p:ext uri="{BB962C8B-B14F-4D97-AF65-F5344CB8AC3E}">
        <p14:creationId xmlns:p14="http://schemas.microsoft.com/office/powerpoint/2010/main" val="2081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573" y="228836"/>
            <a:ext cx="11990696" cy="6390327"/>
          </a:xfrm>
        </p:spPr>
        <p:txBody>
          <a:bodyPr>
            <a:normAutofit/>
          </a:bodyPr>
          <a:lstStyle/>
          <a:p>
            <a:r>
              <a:rPr lang="es-MX" sz="8800" dirty="0"/>
              <a:t>Hambre que duele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Que debilita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Que desespera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Por Ti, señor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Tengo hambre de Ti</a:t>
            </a:r>
          </a:p>
        </p:txBody>
      </p:sp>
    </p:spTree>
    <p:extLst>
      <p:ext uri="{BB962C8B-B14F-4D97-AF65-F5344CB8AC3E}">
        <p14:creationId xmlns:p14="http://schemas.microsoft.com/office/powerpoint/2010/main" val="1098534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Panorámica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Tema de Office</vt:lpstr>
      <vt:lpstr>TENGO HAMBRE DE TI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TENGO HAMBRE DE TI</dc:title>
  <dc:creator>quetzalli villegas</dc:creator>
  <cp:lastModifiedBy>quetzalli villegas</cp:lastModifiedBy>
  <cp:revision>1</cp:revision>
  <dcterms:created xsi:type="dcterms:W3CDTF">2021-07-07T23:42:58Z</dcterms:created>
  <dcterms:modified xsi:type="dcterms:W3CDTF">2021-07-07T23:44:05Z</dcterms:modified>
</cp:coreProperties>
</file>