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2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7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54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43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3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9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9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3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8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9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0DD5-F128-4C9E-86BC-7601351FEB36}" type="datetimeFigureOut">
              <a:rPr lang="es-MX" smtClean="0"/>
              <a:t>05/12/2021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6672-07AD-4B82-91A4-AF73449AF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4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TU AMOR POR MI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419905"/>
            <a:ext cx="11881513" cy="5939951"/>
          </a:xfrm>
        </p:spPr>
        <p:txBody>
          <a:bodyPr>
            <a:normAutofit/>
          </a:bodyPr>
          <a:lstStyle/>
          <a:p>
            <a:r>
              <a:rPr lang="es-MX" sz="6000" dirty="0"/>
              <a:t>Tu amor por mí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Es mas dulce que la miel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Y tu misericordia es nueva cada día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Tu amor por mí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Es mas dulce que la miel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Y tu misericordia es nueva cada día</a:t>
            </a:r>
          </a:p>
        </p:txBody>
      </p:sp>
    </p:spTree>
    <p:extLst>
      <p:ext uri="{BB962C8B-B14F-4D97-AF65-F5344CB8AC3E}">
        <p14:creationId xmlns:p14="http://schemas.microsoft.com/office/powerpoint/2010/main" val="11295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187894"/>
            <a:ext cx="11936105" cy="6335736"/>
          </a:xfrm>
        </p:spPr>
        <p:txBody>
          <a:bodyPr>
            <a:normAutofit/>
          </a:bodyPr>
          <a:lstStyle/>
          <a:p>
            <a:r>
              <a:rPr lang="es-MX" sz="6000" dirty="0"/>
              <a:t>Es por eso que te alabo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Es por eso que te sirvo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Es por eso que te doy todo mi amor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Es por eso que te alabo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Es por eso que te sirvo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Es por eso que te doy todo mi amor</a:t>
            </a:r>
          </a:p>
        </p:txBody>
      </p:sp>
    </p:spTree>
    <p:extLst>
      <p:ext uri="{BB962C8B-B14F-4D97-AF65-F5344CB8AC3E}">
        <p14:creationId xmlns:p14="http://schemas.microsoft.com/office/powerpoint/2010/main" val="28085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TU AMOR POR MI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AMOR POR MI</dc:title>
  <dc:creator>quetzalli villegas</dc:creator>
  <cp:lastModifiedBy>quetzalli villegas</cp:lastModifiedBy>
  <cp:revision>2</cp:revision>
  <dcterms:created xsi:type="dcterms:W3CDTF">2021-12-05T18:18:06Z</dcterms:created>
  <dcterms:modified xsi:type="dcterms:W3CDTF">2021-12-05T18:29:13Z</dcterms:modified>
</cp:coreProperties>
</file>