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59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62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7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8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3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6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12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67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85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67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29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1D7F-B5E6-464F-9CA2-AB7DAC7FADAC}" type="datetimeFigureOut">
              <a:rPr lang="es-MX" smtClean="0"/>
              <a:t>15/09/2021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825C-018F-45F6-8F90-53B702B2E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09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TU ME HACES TAN FELIZ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42485"/>
            <a:ext cx="11826923" cy="6212906"/>
          </a:xfrm>
        </p:spPr>
        <p:txBody>
          <a:bodyPr>
            <a:normAutofit/>
          </a:bodyPr>
          <a:lstStyle/>
          <a:p>
            <a:r>
              <a:rPr lang="es-MX" sz="8000" dirty="0"/>
              <a:t>Tú me haces tan feliz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Tú me haces tan feliz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Tú me haces tan feliz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Mi corazón se alegra en ti</a:t>
            </a:r>
          </a:p>
        </p:txBody>
      </p:sp>
    </p:spTree>
    <p:extLst>
      <p:ext uri="{BB962C8B-B14F-4D97-AF65-F5344CB8AC3E}">
        <p14:creationId xmlns:p14="http://schemas.microsoft.com/office/powerpoint/2010/main" val="22372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310724"/>
            <a:ext cx="11867865" cy="5994542"/>
          </a:xfrm>
        </p:spPr>
        <p:txBody>
          <a:bodyPr>
            <a:normAutofit/>
          </a:bodyPr>
          <a:lstStyle/>
          <a:p>
            <a:r>
              <a:rPr lang="es-MX" sz="8800" dirty="0"/>
              <a:t>Aleluya, aleluya, aleluya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Jesús me haces tan feliz</a:t>
            </a:r>
          </a:p>
        </p:txBody>
      </p:sp>
    </p:spTree>
    <p:extLst>
      <p:ext uri="{BB962C8B-B14F-4D97-AF65-F5344CB8AC3E}">
        <p14:creationId xmlns:p14="http://schemas.microsoft.com/office/powerpoint/2010/main" val="20151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TU ME HACES TAN FELIZ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ME HACES TAN FELIZ</dc:title>
  <dc:creator>quetzalli villegas</dc:creator>
  <cp:lastModifiedBy>quetzalli villegas</cp:lastModifiedBy>
  <cp:revision>1</cp:revision>
  <dcterms:created xsi:type="dcterms:W3CDTF">2021-09-15T23:00:26Z</dcterms:created>
  <dcterms:modified xsi:type="dcterms:W3CDTF">2021-09-15T23:00:34Z</dcterms:modified>
</cp:coreProperties>
</file>