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50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38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41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73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76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2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79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579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64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88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71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739E-96A8-48B0-9354-ED85C655D835}" type="datetimeFigureOut">
              <a:rPr lang="es-MX" smtClean="0"/>
              <a:t>23/06/2021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81FD2-651A-43B2-A19A-8EABDBB70F3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34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11500" b="1" spc="600" dirty="0" smtClean="0">
                <a:latin typeface="Arial Black" panose="020B0A04020102020204" pitchFamily="34" charset="0"/>
              </a:rPr>
              <a:t>Tu sangre</a:t>
            </a:r>
            <a:endParaRPr lang="es-MX" sz="11500" b="1" spc="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364" y="163772"/>
            <a:ext cx="11696132" cy="6441743"/>
          </a:xfrm>
        </p:spPr>
        <p:txBody>
          <a:bodyPr>
            <a:normAutofit/>
          </a:bodyPr>
          <a:lstStyle/>
          <a:p>
            <a:r>
              <a:rPr lang="es-MX" sz="9600" dirty="0" smtClean="0"/>
              <a:t>Gracias por la cruz Gracias por la cruz Solo de Jesús Solo de Jesús la sangre…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1828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7421" y="204716"/>
            <a:ext cx="11778018" cy="6428096"/>
          </a:xfrm>
        </p:spPr>
        <p:txBody>
          <a:bodyPr>
            <a:normAutofit/>
          </a:bodyPr>
          <a:lstStyle/>
          <a:p>
            <a:r>
              <a:rPr lang="es-MX" sz="9600" dirty="0" smtClean="0"/>
              <a:t>Gracias por la cruz Gracias por la cruz Solo de Jesús Solo de Jesús, la sangre…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24451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8363" y="191068"/>
            <a:ext cx="11586949" cy="6414447"/>
          </a:xfrm>
        </p:spPr>
        <p:txBody>
          <a:bodyPr>
            <a:normAutofit lnSpcReduction="10000"/>
          </a:bodyPr>
          <a:lstStyle/>
          <a:p>
            <a:r>
              <a:rPr lang="es-MX" sz="9600" dirty="0" smtClean="0"/>
              <a:t>¿Qué nos puede perdonar?¿Qué nos puede </a:t>
            </a:r>
            <a:r>
              <a:rPr lang="es-MX" sz="9600" dirty="0" err="1" smtClean="0"/>
              <a:t>completar?Solo</a:t>
            </a:r>
            <a:r>
              <a:rPr lang="es-MX" sz="9600" dirty="0" smtClean="0"/>
              <a:t> de Jesús, solo de </a:t>
            </a:r>
            <a:r>
              <a:rPr lang="es-MX" sz="9600" dirty="0" err="1" smtClean="0"/>
              <a:t>JesúsLa</a:t>
            </a:r>
            <a:r>
              <a:rPr lang="es-MX" sz="9600" dirty="0" smtClean="0"/>
              <a:t> sangre…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4332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012" y="150125"/>
            <a:ext cx="11778018" cy="6414448"/>
          </a:xfrm>
        </p:spPr>
        <p:txBody>
          <a:bodyPr>
            <a:noAutofit/>
          </a:bodyPr>
          <a:lstStyle/>
          <a:p>
            <a:r>
              <a:rPr lang="es-MX" sz="9600" dirty="0" smtClean="0"/>
              <a:t>¿Qué te da otro corazón? Y te hace amigo de Dios Solo de Jesús, solo de Jesús La sangre…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1343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29" y="0"/>
            <a:ext cx="11846257" cy="6687403"/>
          </a:xfrm>
        </p:spPr>
        <p:txBody>
          <a:bodyPr>
            <a:normAutofit/>
          </a:bodyPr>
          <a:lstStyle/>
          <a:p>
            <a:r>
              <a:rPr lang="es-MX" sz="9600" dirty="0" smtClean="0"/>
              <a:t>Solo de Jesús, solo de Jesús La sangre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9372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 flipH="1">
            <a:off x="573206" y="122830"/>
            <a:ext cx="264994" cy="196576"/>
          </a:xfrm>
        </p:spPr>
        <p:txBody>
          <a:bodyPr>
            <a:noAutofit/>
          </a:bodyPr>
          <a:lstStyle/>
          <a:p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73206" y="319407"/>
            <a:ext cx="10780594" cy="6538594"/>
          </a:xfrm>
        </p:spPr>
        <p:txBody>
          <a:bodyPr>
            <a:noAutofit/>
          </a:bodyPr>
          <a:lstStyle/>
          <a:p>
            <a:r>
              <a:rPr lang="es-MX" sz="9600" dirty="0" smtClean="0"/>
              <a:t>Tu sangre habla mejor Que todo el clamor Que en esta tierra hay Justicia para mí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84357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0527" y="365315"/>
            <a:ext cx="11594911" cy="6349384"/>
          </a:xfrm>
        </p:spPr>
        <p:txBody>
          <a:bodyPr>
            <a:noAutofit/>
          </a:bodyPr>
          <a:lstStyle/>
          <a:p>
            <a:r>
              <a:rPr lang="es-MX" sz="9600" dirty="0" smtClean="0"/>
              <a:t>Se para a mi favor Jesús, tu sangre </a:t>
            </a:r>
            <a:r>
              <a:rPr lang="es-MX" sz="9600" dirty="0" err="1" smtClean="0"/>
              <a:t>esTu</a:t>
            </a:r>
            <a:r>
              <a:rPr lang="es-MX" sz="9600" dirty="0" smtClean="0"/>
              <a:t> sangre habla mejor Que todo el clamor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4465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30" y="0"/>
            <a:ext cx="11899711" cy="6736521"/>
          </a:xfrm>
        </p:spPr>
        <p:txBody>
          <a:bodyPr>
            <a:normAutofit/>
          </a:bodyPr>
          <a:lstStyle/>
          <a:p>
            <a:r>
              <a:rPr lang="es-MX" sz="9600" dirty="0" smtClean="0"/>
              <a:t>Que en esta tierra hay Justicia para mí Se para a mi favor Jesús, tu sangre es…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82530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73" y="0"/>
            <a:ext cx="11873552" cy="6858000"/>
          </a:xfrm>
        </p:spPr>
        <p:txBody>
          <a:bodyPr>
            <a:normAutofit/>
          </a:bodyPr>
          <a:lstStyle/>
          <a:p>
            <a:r>
              <a:rPr lang="es-MX" sz="9600" dirty="0" smtClean="0"/>
              <a:t>¿Qué nos puede perdonar?¿Qué nos puede completar? Solo de Jesús, solo de Jesús La sangre…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1105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012" y="245660"/>
            <a:ext cx="11764370" cy="6612340"/>
          </a:xfrm>
        </p:spPr>
        <p:txBody>
          <a:bodyPr>
            <a:noAutofit/>
          </a:bodyPr>
          <a:lstStyle/>
          <a:p>
            <a:r>
              <a:rPr lang="es-MX" sz="9600" dirty="0" smtClean="0"/>
              <a:t>¿Qué te da otro corazón? Y te hace amigo de Dios Solo de Jesús, solo de </a:t>
            </a:r>
            <a:r>
              <a:rPr lang="es-MX" sz="9600" dirty="0" err="1" smtClean="0"/>
              <a:t>JesúsLa</a:t>
            </a:r>
            <a:r>
              <a:rPr lang="es-MX" sz="9600" dirty="0" smtClean="0"/>
              <a:t> sangre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13278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126" y="150125"/>
            <a:ext cx="11858768" cy="6477214"/>
          </a:xfrm>
        </p:spPr>
        <p:txBody>
          <a:bodyPr>
            <a:normAutofit/>
          </a:bodyPr>
          <a:lstStyle/>
          <a:p>
            <a:r>
              <a:rPr lang="es-MX" sz="9600" dirty="0" smtClean="0"/>
              <a:t>Tu cruz habla del amor De su corazón Un camino nos abrió Me acerco con valor…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5381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773" y="122830"/>
            <a:ext cx="11818961" cy="6509982"/>
          </a:xfrm>
        </p:spPr>
        <p:txBody>
          <a:bodyPr>
            <a:noAutofit/>
          </a:bodyPr>
          <a:lstStyle/>
          <a:p>
            <a:r>
              <a:rPr lang="es-MX" sz="8000" dirty="0" smtClean="0"/>
              <a:t>Sin confianza terrenal Jesús, tu sangre es ¿Qué nos puede perdonar?¿Qué nos puede </a:t>
            </a:r>
            <a:r>
              <a:rPr lang="es-MX" sz="8000" dirty="0" err="1" smtClean="0"/>
              <a:t>completar?Solo</a:t>
            </a:r>
            <a:r>
              <a:rPr lang="es-MX" sz="8000" dirty="0" smtClean="0"/>
              <a:t> de Jesús, solo de </a:t>
            </a:r>
            <a:r>
              <a:rPr lang="es-MX" sz="8000" dirty="0" err="1" smtClean="0"/>
              <a:t>JesúsLa</a:t>
            </a:r>
            <a:r>
              <a:rPr lang="es-MX" sz="8000" dirty="0" smtClean="0"/>
              <a:t> sangre…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14008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069" y="245660"/>
            <a:ext cx="11778018" cy="6332561"/>
          </a:xfrm>
        </p:spPr>
        <p:txBody>
          <a:bodyPr>
            <a:noAutofit/>
          </a:bodyPr>
          <a:lstStyle/>
          <a:p>
            <a:r>
              <a:rPr lang="es-MX" sz="9600" dirty="0" smtClean="0"/>
              <a:t>¿Qué te da otro corazón? Y te hace amigo de Dios Solo de Jesús, solo de Jesús La sangre…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04363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248</Words>
  <Application>Microsoft Office PowerPoint</Application>
  <PresentationFormat>Panorámica</PresentationFormat>
  <Paragraphs>15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Tema de Office</vt:lpstr>
      <vt:lpstr>Tu sangre</vt:lpstr>
      <vt:lpstr>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 sangre</dc:title>
  <dc:creator>quetzalli villegas</dc:creator>
  <cp:lastModifiedBy>quetzalli villegas</cp:lastModifiedBy>
  <cp:revision>5</cp:revision>
  <dcterms:created xsi:type="dcterms:W3CDTF">2021-04-02T00:21:34Z</dcterms:created>
  <dcterms:modified xsi:type="dcterms:W3CDTF">2021-06-23T21:33:06Z</dcterms:modified>
</cp:coreProperties>
</file>