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D711-8349-49EC-A8D8-B1F8CEA22974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ADB-0514-4622-A215-2A4531FE5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01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D711-8349-49EC-A8D8-B1F8CEA22974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ADB-0514-4622-A215-2A4531FE5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86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D711-8349-49EC-A8D8-B1F8CEA22974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ADB-0514-4622-A215-2A4531FE5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96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D711-8349-49EC-A8D8-B1F8CEA22974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ADB-0514-4622-A215-2A4531FE5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30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D711-8349-49EC-A8D8-B1F8CEA22974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ADB-0514-4622-A215-2A4531FE5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56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D711-8349-49EC-A8D8-B1F8CEA22974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ADB-0514-4622-A215-2A4531FE5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45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D711-8349-49EC-A8D8-B1F8CEA22974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ADB-0514-4622-A215-2A4531FE5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010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D711-8349-49EC-A8D8-B1F8CEA22974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ADB-0514-4622-A215-2A4531FE5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62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D711-8349-49EC-A8D8-B1F8CEA22974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ADB-0514-4622-A215-2A4531FE5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10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D711-8349-49EC-A8D8-B1F8CEA22974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ADB-0514-4622-A215-2A4531FE5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66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D711-8349-49EC-A8D8-B1F8CEA22974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ADB-0514-4622-A215-2A4531FE5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0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D711-8349-49EC-A8D8-B1F8CEA22974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7ADB-0514-4622-A215-2A4531FE5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7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7648" y="2105002"/>
            <a:ext cx="9144000" cy="2387600"/>
          </a:xfrm>
        </p:spPr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Tus cuerdas de amor </a:t>
            </a:r>
            <a:br>
              <a:rPr lang="es-MX" dirty="0" smtClean="0">
                <a:latin typeface="Arial Black" panose="020B0A04020102020204" pitchFamily="34" charset="0"/>
              </a:rPr>
            </a:b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3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630" y="283428"/>
            <a:ext cx="12045286" cy="6131020"/>
          </a:xfrm>
        </p:spPr>
        <p:txBody>
          <a:bodyPr>
            <a:normAutofit/>
          </a:bodyPr>
          <a:lstStyle/>
          <a:p>
            <a:r>
              <a:rPr lang="es-MX" sz="8000" dirty="0"/>
              <a:t>Aunque pase el tiempo sé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Que tu promesa cumplirás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Nada en ti se perderá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Esa es mi seguridad</a:t>
            </a:r>
          </a:p>
        </p:txBody>
      </p:sp>
    </p:spTree>
    <p:extLst>
      <p:ext uri="{BB962C8B-B14F-4D97-AF65-F5344CB8AC3E}">
        <p14:creationId xmlns:p14="http://schemas.microsoft.com/office/powerpoint/2010/main" val="4154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830" y="177421"/>
            <a:ext cx="11941791" cy="6277970"/>
          </a:xfrm>
        </p:spPr>
        <p:txBody>
          <a:bodyPr>
            <a:normAutofit/>
          </a:bodyPr>
          <a:lstStyle/>
          <a:p>
            <a:r>
              <a:rPr lang="es-MX" sz="8000" dirty="0"/>
              <a:t>Tus cuerdas de amor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Cayeron sobre mí</a:t>
            </a:r>
            <a:r>
              <a:rPr lang="es-MX" sz="8000" dirty="0" smtClean="0"/>
              <a:t>,</a:t>
            </a:r>
            <a:br>
              <a:rPr lang="es-MX" sz="8000" dirty="0" smtClean="0"/>
            </a:br>
            <a:r>
              <a:rPr lang="es-MX" sz="8000" dirty="0"/>
              <a:t>Tus cuerdas de amor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Cayeron sobre mí</a:t>
            </a:r>
          </a:p>
        </p:txBody>
      </p:sp>
    </p:spTree>
    <p:extLst>
      <p:ext uri="{BB962C8B-B14F-4D97-AF65-F5344CB8AC3E}">
        <p14:creationId xmlns:p14="http://schemas.microsoft.com/office/powerpoint/2010/main" val="10096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221" y="242484"/>
            <a:ext cx="11949752" cy="6049133"/>
          </a:xfrm>
        </p:spPr>
        <p:txBody>
          <a:bodyPr>
            <a:normAutofit/>
          </a:bodyPr>
          <a:lstStyle/>
          <a:p>
            <a:r>
              <a:rPr lang="es-MX" sz="6600" dirty="0" smtClean="0"/>
              <a:t>//</a:t>
            </a:r>
            <a:r>
              <a:rPr lang="es-MX" sz="8000" dirty="0" smtClean="0"/>
              <a:t>Es </a:t>
            </a:r>
            <a:r>
              <a:rPr lang="es-MX" sz="8000" dirty="0"/>
              <a:t>tu amor que me sostiene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El que me levanta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El que me da paz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Me da </a:t>
            </a:r>
            <a:r>
              <a:rPr lang="es-MX" sz="8000" dirty="0" smtClean="0"/>
              <a:t>seguridad</a:t>
            </a:r>
            <a:r>
              <a:rPr lang="es-MX" sz="6600" dirty="0" smtClean="0"/>
              <a:t>//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29635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221" y="242484"/>
            <a:ext cx="11949752" cy="613101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sz="7200" dirty="0"/>
              <a:t>de lo que vendrá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Tu tienes el control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Nunca pierdes el control</a:t>
            </a:r>
          </a:p>
        </p:txBody>
      </p:sp>
    </p:spTree>
    <p:extLst>
      <p:ext uri="{BB962C8B-B14F-4D97-AF65-F5344CB8AC3E}">
        <p14:creationId xmlns:p14="http://schemas.microsoft.com/office/powerpoint/2010/main" val="41689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6" y="242485"/>
            <a:ext cx="11881514" cy="6212906"/>
          </a:xfrm>
        </p:spPr>
        <p:txBody>
          <a:bodyPr>
            <a:normAutofit fontScale="92500"/>
          </a:bodyPr>
          <a:lstStyle/>
          <a:p>
            <a:r>
              <a:rPr lang="es-MX" sz="8800" dirty="0" smtClean="0"/>
              <a:t>Escucho el eco de tu voz</a:t>
            </a:r>
            <a:br>
              <a:rPr lang="es-MX" sz="8800" dirty="0" smtClean="0"/>
            </a:br>
            <a:r>
              <a:rPr lang="es-MX" sz="8800" dirty="0" smtClean="0"/>
              <a:t>Resonando en mi interior</a:t>
            </a:r>
            <a:br>
              <a:rPr lang="es-MX" sz="8800" dirty="0" smtClean="0"/>
            </a:br>
            <a:r>
              <a:rPr lang="es-MX" sz="8800" dirty="0" smtClean="0"/>
              <a:t>Tus palabras me </a:t>
            </a:r>
            <a:r>
              <a:rPr lang="es-MX" sz="8800" dirty="0" err="1" smtClean="0"/>
              <a:t>sosntendrán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 smtClean="0"/>
              <a:t>y me dan seguridad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53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278" y="269780"/>
            <a:ext cx="11936104" cy="6267497"/>
          </a:xfrm>
        </p:spPr>
        <p:txBody>
          <a:bodyPr>
            <a:normAutofit/>
          </a:bodyPr>
          <a:lstStyle/>
          <a:p>
            <a:r>
              <a:rPr lang="es-MX" sz="8000" dirty="0"/>
              <a:t>Los velos se están cayendo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Puedo ver con claridad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Mi fe se está </a:t>
            </a:r>
            <a:r>
              <a:rPr lang="es-MX" sz="8000" dirty="0" smtClean="0"/>
              <a:t>encendiendo hoy </a:t>
            </a:r>
            <a:r>
              <a:rPr lang="es-MX" sz="8000" dirty="0"/>
              <a:t>y</a:t>
            </a:r>
            <a:r>
              <a:rPr lang="es-MX" sz="8000" dirty="0" smtClean="0"/>
              <a:t> </a:t>
            </a:r>
            <a:r>
              <a:rPr lang="es-MX" sz="8000" dirty="0"/>
              <a:t>me vuelvo a levantar</a:t>
            </a:r>
          </a:p>
        </p:txBody>
      </p:sp>
    </p:spTree>
    <p:extLst>
      <p:ext uri="{BB962C8B-B14F-4D97-AF65-F5344CB8AC3E}">
        <p14:creationId xmlns:p14="http://schemas.microsoft.com/office/powerpoint/2010/main" val="7114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5" y="338019"/>
            <a:ext cx="11840569" cy="6144668"/>
          </a:xfrm>
        </p:spPr>
        <p:txBody>
          <a:bodyPr>
            <a:normAutofit/>
          </a:bodyPr>
          <a:lstStyle/>
          <a:p>
            <a:r>
              <a:rPr lang="es-MX" sz="8000" dirty="0"/>
              <a:t>Y de lo que vendrá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Tu tienes el control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Nunca pierdes el control</a:t>
            </a:r>
          </a:p>
        </p:txBody>
      </p:sp>
    </p:spTree>
    <p:extLst>
      <p:ext uri="{BB962C8B-B14F-4D97-AF65-F5344CB8AC3E}">
        <p14:creationId xmlns:p14="http://schemas.microsoft.com/office/powerpoint/2010/main" val="548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de Office</vt:lpstr>
      <vt:lpstr>Tus cuerdas de amor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Tus cuerdas de amor</dc:title>
  <dc:creator>quetzalli villegas</dc:creator>
  <cp:lastModifiedBy>quetzalli villegas</cp:lastModifiedBy>
  <cp:revision>3</cp:revision>
  <dcterms:created xsi:type="dcterms:W3CDTF">2021-10-30T00:43:29Z</dcterms:created>
  <dcterms:modified xsi:type="dcterms:W3CDTF">2021-11-18T02:00:36Z</dcterms:modified>
</cp:coreProperties>
</file>