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88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53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77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0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33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2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145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57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9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34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E213-AEE6-4161-A059-4A03B897AB55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2011-9D53-4213-B74C-4AB0389C04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745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UNIGENITO DE DIOS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699" y="215189"/>
            <a:ext cx="11594910" cy="6458566"/>
          </a:xfrm>
        </p:spPr>
        <p:txBody>
          <a:bodyPr>
            <a:normAutofit lnSpcReduction="10000"/>
          </a:bodyPr>
          <a:lstStyle/>
          <a:p>
            <a:r>
              <a:rPr lang="es-MX" sz="9600" dirty="0"/>
              <a:t>Tú fuiste el verbo en el principio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Unigénito de Dios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El misterio de tu gloria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Revelado en tu amo</a:t>
            </a:r>
          </a:p>
        </p:txBody>
      </p:sp>
    </p:spTree>
    <p:extLst>
      <p:ext uri="{BB962C8B-B14F-4D97-AF65-F5344CB8AC3E}">
        <p14:creationId xmlns:p14="http://schemas.microsoft.com/office/powerpoint/2010/main" val="26376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50" y="201541"/>
            <a:ext cx="11758684" cy="6376679"/>
          </a:xfrm>
        </p:spPr>
        <p:txBody>
          <a:bodyPr>
            <a:normAutofit fontScale="92500" lnSpcReduction="20000"/>
          </a:bodyPr>
          <a:lstStyle/>
          <a:p>
            <a:r>
              <a:rPr lang="es-MX" sz="9600" dirty="0"/>
              <a:t>Cuán hermoso su nombre es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Cuán hermoso su nombre es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El nombre de Jesús, mi Rey</a:t>
            </a:r>
          </a:p>
        </p:txBody>
      </p:sp>
    </p:spTree>
    <p:extLst>
      <p:ext uri="{BB962C8B-B14F-4D97-AF65-F5344CB8AC3E}">
        <p14:creationId xmlns:p14="http://schemas.microsoft.com/office/powerpoint/2010/main" val="24182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50" y="256133"/>
            <a:ext cx="11758683" cy="6431270"/>
          </a:xfrm>
        </p:spPr>
        <p:txBody>
          <a:bodyPr>
            <a:normAutofit fontScale="92500" lnSpcReduction="20000"/>
          </a:bodyPr>
          <a:lstStyle/>
          <a:p>
            <a:r>
              <a:rPr lang="es-MX" sz="9600" dirty="0"/>
              <a:t>Cuán hermoso su nombre es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Nada se iguala a Él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Cuán hermoso su nombre es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No hay otro nombre</a:t>
            </a:r>
          </a:p>
        </p:txBody>
      </p:sp>
    </p:spTree>
    <p:extLst>
      <p:ext uri="{BB962C8B-B14F-4D97-AF65-F5344CB8AC3E}">
        <p14:creationId xmlns:p14="http://schemas.microsoft.com/office/powerpoint/2010/main" val="38779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256132"/>
            <a:ext cx="11854218" cy="6390327"/>
          </a:xfrm>
        </p:spPr>
        <p:txBody>
          <a:bodyPr>
            <a:normAutofit fontScale="92500" lnSpcReduction="20000"/>
          </a:bodyPr>
          <a:lstStyle/>
          <a:p>
            <a:r>
              <a:rPr lang="es-MX" sz="9600" dirty="0"/>
              <a:t>Dejaste el cielo por salvarme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Me viniste a rescatar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Mi transgresión Tú perdonaste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Nada nos separará</a:t>
            </a:r>
          </a:p>
        </p:txBody>
      </p:sp>
    </p:spTree>
    <p:extLst>
      <p:ext uri="{BB962C8B-B14F-4D97-AF65-F5344CB8AC3E}">
        <p14:creationId xmlns:p14="http://schemas.microsoft.com/office/powerpoint/2010/main" val="28770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697" y="310723"/>
            <a:ext cx="11594911" cy="6158316"/>
          </a:xfrm>
        </p:spPr>
        <p:txBody>
          <a:bodyPr>
            <a:normAutofit fontScale="85000" lnSpcReduction="10000"/>
          </a:bodyPr>
          <a:lstStyle/>
          <a:p>
            <a:r>
              <a:rPr lang="es-MX" sz="9600" dirty="0"/>
              <a:t>Majestuoso su nombre es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Majestuoso su nombre es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El nombre de Jesús, mi Rey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Majestuoso su nombre es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Nada se iguala a Él</a:t>
            </a:r>
          </a:p>
        </p:txBody>
      </p:sp>
    </p:spTree>
    <p:extLst>
      <p:ext uri="{BB962C8B-B14F-4D97-AF65-F5344CB8AC3E}">
        <p14:creationId xmlns:p14="http://schemas.microsoft.com/office/powerpoint/2010/main" val="31213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5" y="378962"/>
            <a:ext cx="11745036" cy="6144667"/>
          </a:xfrm>
        </p:spPr>
        <p:txBody>
          <a:bodyPr>
            <a:normAutofit/>
          </a:bodyPr>
          <a:lstStyle/>
          <a:p>
            <a:r>
              <a:rPr lang="es-MX" sz="8800" dirty="0" smtClean="0"/>
              <a:t>Majestuoso su nombre es</a:t>
            </a:r>
            <a:r>
              <a:rPr lang="es-MX" sz="8800" smtClean="0"/>
              <a:t>, </a:t>
            </a:r>
            <a:r>
              <a:rPr lang="es-MX" sz="8800" smtClean="0"/>
              <a:t>No </a:t>
            </a:r>
            <a:r>
              <a:rPr lang="es-MX" sz="8800" dirty="0" smtClean="0"/>
              <a:t>hay otro nombre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13208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3" y="283427"/>
            <a:ext cx="11745036" cy="6376679"/>
          </a:xfrm>
        </p:spPr>
        <p:txBody>
          <a:bodyPr>
            <a:normAutofit lnSpcReduction="10000"/>
          </a:bodyPr>
          <a:lstStyle/>
          <a:p>
            <a:r>
              <a:rPr lang="es-MX" sz="8000" dirty="0"/>
              <a:t>La muerte venciste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El velo partiste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La tumba vacía ahora está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Los cielos declaran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Tu gloria proclaman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Resucitaste en majestad</a:t>
            </a:r>
          </a:p>
        </p:txBody>
      </p:sp>
    </p:spTree>
    <p:extLst>
      <p:ext uri="{BB962C8B-B14F-4D97-AF65-F5344CB8AC3E}">
        <p14:creationId xmlns:p14="http://schemas.microsoft.com/office/powerpoint/2010/main" val="8946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49" y="324372"/>
            <a:ext cx="11717741" cy="6199258"/>
          </a:xfrm>
        </p:spPr>
        <p:txBody>
          <a:bodyPr>
            <a:normAutofit lnSpcReduction="10000"/>
          </a:bodyPr>
          <a:lstStyle/>
          <a:p>
            <a:r>
              <a:rPr lang="es-MX" sz="8000" dirty="0"/>
              <a:t>Inigualable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Incomparable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Hoy y por siempre reinarás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Tuyo es el reino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Tuya es la gloria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Tuyo el poder y autoridad</a:t>
            </a:r>
          </a:p>
        </p:txBody>
      </p:sp>
    </p:spTree>
    <p:extLst>
      <p:ext uri="{BB962C8B-B14F-4D97-AF65-F5344CB8AC3E}">
        <p14:creationId xmlns:p14="http://schemas.microsoft.com/office/powerpoint/2010/main" val="28602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42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de Office</vt:lpstr>
      <vt:lpstr>UNIGENITO DE DIOS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UNIGENITO DE DIOS </dc:title>
  <dc:creator>quetzalli villegas</dc:creator>
  <cp:lastModifiedBy>quetzalli villegas</cp:lastModifiedBy>
  <cp:revision>5</cp:revision>
  <dcterms:created xsi:type="dcterms:W3CDTF">2021-04-11T02:17:37Z</dcterms:created>
  <dcterms:modified xsi:type="dcterms:W3CDTF">2021-05-29T00:19:14Z</dcterms:modified>
</cp:coreProperties>
</file>