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0E7D-CC9B-46A7-8D31-A59020627EEE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6C1F-A415-4FE4-B29B-13149A30DE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63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0E7D-CC9B-46A7-8D31-A59020627EEE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6C1F-A415-4FE4-B29B-13149A30DE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038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0E7D-CC9B-46A7-8D31-A59020627EEE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6C1F-A415-4FE4-B29B-13149A30DE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23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0E7D-CC9B-46A7-8D31-A59020627EEE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6C1F-A415-4FE4-B29B-13149A30DE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90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0E7D-CC9B-46A7-8D31-A59020627EEE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6C1F-A415-4FE4-B29B-13149A30DE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435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0E7D-CC9B-46A7-8D31-A59020627EEE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6C1F-A415-4FE4-B29B-13149A30DE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247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0E7D-CC9B-46A7-8D31-A59020627EEE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6C1F-A415-4FE4-B29B-13149A30DE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819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0E7D-CC9B-46A7-8D31-A59020627EEE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6C1F-A415-4FE4-B29B-13149A30DE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240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0E7D-CC9B-46A7-8D31-A59020627EEE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6C1F-A415-4FE4-B29B-13149A30DE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242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0E7D-CC9B-46A7-8D31-A59020627EEE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6C1F-A415-4FE4-B29B-13149A30DE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060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0E7D-CC9B-46A7-8D31-A59020627EEE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6C1F-A415-4FE4-B29B-13149A30DE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301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D0E7D-CC9B-46A7-8D31-A59020627EEE}" type="datetimeFigureOut">
              <a:rPr lang="es-MX" smtClean="0"/>
              <a:t>06/06/2021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B6C1F-A415-4FE4-B29B-13149A30DE1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716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YO TE BUSCO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287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5534" y="177420"/>
            <a:ext cx="11914496" cy="6359857"/>
          </a:xfrm>
        </p:spPr>
        <p:txBody>
          <a:bodyPr>
            <a:normAutofit/>
          </a:bodyPr>
          <a:lstStyle/>
          <a:p>
            <a:r>
              <a:rPr lang="es-MX" sz="8800" dirty="0"/>
              <a:t>Yo te busco, Yo te busco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Con fuego en mi corazón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Yo te busco, Yo te busco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Recibe mi adoración</a:t>
            </a:r>
          </a:p>
        </p:txBody>
      </p:sp>
    </p:spTree>
    <p:extLst>
      <p:ext uri="{BB962C8B-B14F-4D97-AF65-F5344CB8AC3E}">
        <p14:creationId xmlns:p14="http://schemas.microsoft.com/office/powerpoint/2010/main" val="289284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515" y="201542"/>
            <a:ext cx="11936105" cy="6335736"/>
          </a:xfrm>
        </p:spPr>
        <p:txBody>
          <a:bodyPr>
            <a:normAutofit/>
          </a:bodyPr>
          <a:lstStyle/>
          <a:p>
            <a:r>
              <a:rPr lang="es-MX" sz="9600" dirty="0"/>
              <a:t>¡Te anhelo!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¡Te necesito!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¡Te amo! más que a mi ser</a:t>
            </a:r>
          </a:p>
        </p:txBody>
      </p:sp>
    </p:spTree>
    <p:extLst>
      <p:ext uri="{BB962C8B-B14F-4D97-AF65-F5344CB8AC3E}">
        <p14:creationId xmlns:p14="http://schemas.microsoft.com/office/powerpoint/2010/main" val="9603983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Tema de Office</vt:lpstr>
      <vt:lpstr>YO TE BUSCO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 TE BUSCO</dc:title>
  <dc:creator>quetzalli villegas</dc:creator>
  <cp:lastModifiedBy>quetzalli villegas</cp:lastModifiedBy>
  <cp:revision>2</cp:revision>
  <dcterms:created xsi:type="dcterms:W3CDTF">2021-06-06T15:54:32Z</dcterms:created>
  <dcterms:modified xsi:type="dcterms:W3CDTF">2021-06-06T16:41:55Z</dcterms:modified>
</cp:coreProperties>
</file>