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4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2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1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4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10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5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13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D043-F77C-48F6-AA50-DAFDCA82FDC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2868-0517-479E-87FD-2EB54BB06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5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Yo te busco, Yo te busco</a:t>
            </a:r>
            <a:br>
              <a:rPr lang="es-MX" dirty="0" smtClean="0"/>
            </a:br>
            <a:r>
              <a:rPr lang="es-MX" dirty="0" smtClean="0"/>
              <a:t>Con fuego en mi corazón</a:t>
            </a:r>
            <a:br>
              <a:rPr lang="es-MX" dirty="0" smtClean="0"/>
            </a:br>
            <a:r>
              <a:rPr lang="es-MX" dirty="0" smtClean="0"/>
              <a:t>Yo te busco Yo te busco</a:t>
            </a:r>
            <a:br>
              <a:rPr lang="es-MX" dirty="0" smtClean="0"/>
            </a:br>
            <a:r>
              <a:rPr lang="es-MX" dirty="0" smtClean="0"/>
              <a:t>Recibe mi adoración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43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¡Te anhelo!</a:t>
            </a:r>
            <a:br>
              <a:rPr lang="es-MX" dirty="0" smtClean="0"/>
            </a:br>
            <a:r>
              <a:rPr lang="es-MX" dirty="0" smtClean="0"/>
              <a:t>¡Te necesito!</a:t>
            </a:r>
            <a:br>
              <a:rPr lang="es-MX" dirty="0" smtClean="0"/>
            </a:br>
            <a:r>
              <a:rPr lang="es-MX" dirty="0" smtClean="0"/>
              <a:t>¡Te amo! más que a mi ser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1761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Yo te busco, Yo te busco Con fuego en mi corazón Yo te busco Yo te busco Recibe mi adoración</vt:lpstr>
      <vt:lpstr>¡Te anhelo! ¡Te necesito! ¡Te amo! más que a mi 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 te busco, Yo te busco Con fuego en mi corazón Yo te busco Yo te busco Recibe mi adoración</dc:title>
  <dc:creator>PC-2</dc:creator>
  <cp:lastModifiedBy>PC-2</cp:lastModifiedBy>
  <cp:revision>1</cp:revision>
  <dcterms:created xsi:type="dcterms:W3CDTF">2021-08-03T10:41:17Z</dcterms:created>
  <dcterms:modified xsi:type="dcterms:W3CDTF">2021-08-03T10:43:11Z</dcterms:modified>
</cp:coreProperties>
</file>