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85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0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5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730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8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40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01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7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59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3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62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3CC7-21C8-4392-B683-7875B596836D}" type="datetimeFigureOut">
              <a:rPr lang="es-MX" smtClean="0"/>
              <a:t>04/04/2021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BBFD-8503-4EDB-89A8-2C4CA2240C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55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470025"/>
          </a:xfrm>
        </p:spPr>
        <p:txBody>
          <a:bodyPr>
            <a:noAutofit/>
          </a:bodyPr>
          <a:lstStyle/>
          <a:p>
            <a:r>
              <a:rPr lang="es-MX" sz="7200" dirty="0"/>
              <a:t>¿Quién rompe el poder de el pecado?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Su amor es fuerte y poderoso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El rey de gloria, el rey de majestad</a:t>
            </a:r>
          </a:p>
        </p:txBody>
      </p:sp>
    </p:spTree>
    <p:extLst>
      <p:ext uri="{BB962C8B-B14F-4D97-AF65-F5344CB8AC3E}">
        <p14:creationId xmlns:p14="http://schemas.microsoft.com/office/powerpoint/2010/main" val="42770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>
            <a:noAutofit/>
          </a:bodyPr>
          <a:lstStyle/>
          <a:p>
            <a:r>
              <a:rPr lang="es-MX" sz="7200" dirty="0"/>
              <a:t>Conmueve el mundo con su estruendo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nos asombra con maravillas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El rey de gloria, el rey de majestad</a:t>
            </a:r>
          </a:p>
        </p:txBody>
      </p:sp>
    </p:spTree>
    <p:extLst>
      <p:ext uri="{BB962C8B-B14F-4D97-AF65-F5344CB8AC3E}">
        <p14:creationId xmlns:p14="http://schemas.microsoft.com/office/powerpoint/2010/main" val="264766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Autofit/>
          </a:bodyPr>
          <a:lstStyle/>
          <a:p>
            <a:r>
              <a:rPr lang="es-MX" sz="8000" dirty="0"/>
              <a:t>Gracia sublime es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Perfecto es tu amor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Tomaste mi lugar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Cargaste tú mi cruz</a:t>
            </a:r>
          </a:p>
        </p:txBody>
      </p:sp>
    </p:spTree>
    <p:extLst>
      <p:ext uri="{BB962C8B-B14F-4D97-AF65-F5344CB8AC3E}">
        <p14:creationId xmlns:p14="http://schemas.microsoft.com/office/powerpoint/2010/main" val="284030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8900" dirty="0"/>
              <a:t>Tu vida diste ahí</a:t>
            </a:r>
            <a:r>
              <a:rPr lang="es-MX" sz="8900" dirty="0" smtClean="0"/>
              <a:t/>
            </a:r>
            <a:br>
              <a:rPr lang="es-MX" sz="8900" dirty="0" smtClean="0"/>
            </a:br>
            <a:r>
              <a:rPr lang="es-MX" sz="8900" dirty="0"/>
              <a:t>Y ahora libre soy</a:t>
            </a:r>
            <a:r>
              <a:rPr lang="es-MX" sz="8900" dirty="0" smtClean="0"/>
              <a:t/>
            </a:r>
            <a:br>
              <a:rPr lang="es-MX" sz="8900" dirty="0" smtClean="0"/>
            </a:br>
            <a:r>
              <a:rPr lang="es-MX" sz="8900" dirty="0"/>
              <a:t>Jesús te adoro</a:t>
            </a:r>
            <a:r>
              <a:rPr lang="es-MX" sz="8900" dirty="0" smtClean="0"/>
              <a:t/>
            </a:r>
            <a:br>
              <a:rPr lang="es-MX" sz="8900" dirty="0" smtClean="0"/>
            </a:br>
            <a:r>
              <a:rPr lang="es-MX" sz="8900" dirty="0"/>
              <a:t>Por lo que hiciste en mí</a:t>
            </a:r>
            <a:r>
              <a:rPr lang="es-MX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77850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s-MX" sz="7200" dirty="0"/>
              <a:t>Pusiste en orden todo el caos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Nos adoptaste como tus hijos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El rey de gloria, el rey de majestad</a:t>
            </a:r>
          </a:p>
        </p:txBody>
      </p:sp>
    </p:spTree>
    <p:extLst>
      <p:ext uri="{BB962C8B-B14F-4D97-AF65-F5344CB8AC3E}">
        <p14:creationId xmlns:p14="http://schemas.microsoft.com/office/powerpoint/2010/main" val="290825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8000" dirty="0"/>
              <a:t>El que gobierna con su justicia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Y resplandece con su belleza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El rey de gloria, el rey de </a:t>
            </a:r>
            <a:r>
              <a:rPr lang="es-MX" sz="8000" dirty="0" smtClean="0"/>
              <a:t>majestad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99467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9800" dirty="0"/>
              <a:t>Digno es el Cordero de Dios</a:t>
            </a:r>
            <a:r>
              <a:rPr lang="es-MX" sz="9800" dirty="0" smtClean="0"/>
              <a:t/>
            </a:r>
            <a:br>
              <a:rPr lang="es-MX" sz="9800" dirty="0" smtClean="0"/>
            </a:br>
            <a:r>
              <a:rPr lang="es-MX" sz="9800" dirty="0"/>
              <a:t>Digno es el rey que la muerte venció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3820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Presentación en pantalla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¿Quién rompe el poder de el pecado? Su amor es fuerte y poderoso El rey de gloria, el rey de majestad</vt:lpstr>
      <vt:lpstr>Conmueve el mundo con su estruendo Y nos asombra con maravillas El rey de gloria, el rey de majestad</vt:lpstr>
      <vt:lpstr>Gracia sublime es Perfecto es tu amor Tomaste mi lugar Cargaste tú mi cruz</vt:lpstr>
      <vt:lpstr>Tu vida diste ahí Y ahora libre soy Jesús te adoro Por lo que hiciste en mí,</vt:lpstr>
      <vt:lpstr>Pusiste en orden todo el caos Nos adoptaste como tus hijos El rey de gloria, el rey de majestad</vt:lpstr>
      <vt:lpstr>El que gobierna con su justicia Y resplandece con su belleza El rey de gloria, el rey de majestad</vt:lpstr>
      <vt:lpstr>Digno es el Cordero de Dios Digno es el rey que la muerte venció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¿Quién rompe el poder de el pecado? Su amor es fuerte y poderoso El rey de gloria, el rey de majestad</dc:title>
  <dc:creator>PC-2</dc:creator>
  <cp:lastModifiedBy>PC-2</cp:lastModifiedBy>
  <cp:revision>1</cp:revision>
  <dcterms:created xsi:type="dcterms:W3CDTF">2021-04-04T15:29:51Z</dcterms:created>
  <dcterms:modified xsi:type="dcterms:W3CDTF">2021-04-04T15:39:19Z</dcterms:modified>
</cp:coreProperties>
</file>