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102475" cy="93884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4660"/>
  </p:normalViewPr>
  <p:slideViewPr>
    <p:cSldViewPr>
      <p:cViewPr>
        <p:scale>
          <a:sx n="100" d="100"/>
          <a:sy n="100" d="100"/>
        </p:scale>
        <p:origin x="-74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942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000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44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926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556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718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189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026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002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7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858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FFB1-0FCF-451D-B9E8-AE73845662E3}" type="datetimeFigureOut">
              <a:rPr lang="es-MX" smtClean="0"/>
              <a:t>01/10/2016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A54B2-AF1C-475F-B562-9A75B1442DF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41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496" y="58797"/>
            <a:ext cx="4464496" cy="329819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-2175" y="3082171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ESTAMOS   A  SUS  ORDENES  EN:</a:t>
            </a:r>
            <a:endParaRPr lang="es-MX" sz="11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616" y="2695709"/>
            <a:ext cx="33843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100" b="1" i="1" dirty="0" smtClean="0"/>
              <a:t>Avenida   Casino   de  la  selva</a:t>
            </a:r>
          </a:p>
          <a:p>
            <a:pPr algn="r"/>
            <a:r>
              <a:rPr lang="es-MX" sz="1100" b="1" i="1" dirty="0" smtClean="0"/>
              <a:t>En  la  Y  Griega  entre  Niños  Héroes  y  Santos  Degollado</a:t>
            </a:r>
            <a:endParaRPr lang="es-MX" sz="1100" b="1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07504" y="391453"/>
            <a:ext cx="4320480" cy="720080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/>
            </a:prstTxWarp>
            <a:spAutoFit/>
          </a:bodyPr>
          <a:lstStyle/>
          <a:p>
            <a:r>
              <a:rPr lang="es-MX" b="1" dirty="0" smtClean="0">
                <a:solidFill>
                  <a:srgbClr val="0070C0"/>
                </a:solidFill>
              </a:rPr>
              <a:t>REPARADORA   DE   CALZADO</a:t>
            </a:r>
            <a:endParaRPr lang="es-MX" b="1" dirty="0">
              <a:solidFill>
                <a:srgbClr val="0070C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-36512" y="31413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YA   ABRIMOS: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5496" y="823501"/>
            <a:ext cx="44644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   ZAPATITO   DE   </a:t>
            </a:r>
            <a:r>
              <a:rPr lang="es-E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Jaesiri</a:t>
            </a:r>
            <a:endParaRPr lang="es-E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11 Rectángulo"/>
          <p:cNvSpPr/>
          <p:nvPr/>
        </p:nvSpPr>
        <p:spPr>
          <a:xfrm rot="20588459">
            <a:off x="141146" y="1509807"/>
            <a:ext cx="13045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TAPAS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14 Rectángulo"/>
          <p:cNvSpPr/>
          <p:nvPr/>
        </p:nvSpPr>
        <p:spPr>
          <a:xfrm rot="20588459">
            <a:off x="286317" y="1900685"/>
            <a:ext cx="14462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SUELAS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15 Rectángulo"/>
          <p:cNvSpPr/>
          <p:nvPr/>
        </p:nvSpPr>
        <p:spPr>
          <a:xfrm rot="20588459">
            <a:off x="112613" y="2373903"/>
            <a:ext cx="1505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GRASAS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16 Rectángulo"/>
          <p:cNvSpPr/>
          <p:nvPr/>
        </p:nvSpPr>
        <p:spPr>
          <a:xfrm rot="20588459">
            <a:off x="1642761" y="2348441"/>
            <a:ext cx="1625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TACONES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617112" y="1391953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PLANTILLAS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2761128" y="1896009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CIERRES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1331640" y="1761285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TINTAS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1" name="60 Rectángulo"/>
          <p:cNvSpPr/>
          <p:nvPr/>
        </p:nvSpPr>
        <p:spPr>
          <a:xfrm>
            <a:off x="4644008" y="44624"/>
            <a:ext cx="4464496" cy="329819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61 CuadroTexto"/>
          <p:cNvSpPr txBox="1"/>
          <p:nvPr/>
        </p:nvSpPr>
        <p:spPr>
          <a:xfrm>
            <a:off x="4606337" y="3095382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ESTAMOS   A  SUS  ORDENES  EN:</a:t>
            </a:r>
            <a:endParaRPr lang="es-MX" sz="1100" b="1" dirty="0"/>
          </a:p>
        </p:txBody>
      </p:sp>
      <p:sp>
        <p:nvSpPr>
          <p:cNvPr id="63" name="62 CuadroTexto"/>
          <p:cNvSpPr txBox="1"/>
          <p:nvPr/>
        </p:nvSpPr>
        <p:spPr>
          <a:xfrm>
            <a:off x="5724128" y="2708920"/>
            <a:ext cx="33843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100" b="1" i="1" dirty="0" smtClean="0"/>
              <a:t>Avenida   Casino   de  la  selva</a:t>
            </a:r>
          </a:p>
          <a:p>
            <a:pPr algn="r"/>
            <a:r>
              <a:rPr lang="es-MX" sz="1100" b="1" i="1" dirty="0" smtClean="0"/>
              <a:t>En  la  Y  Griega  entre  Niños  Héroes  y  Santos  Degollado</a:t>
            </a:r>
            <a:endParaRPr lang="es-MX" sz="1100" b="1" i="1" dirty="0"/>
          </a:p>
        </p:txBody>
      </p:sp>
      <p:sp>
        <p:nvSpPr>
          <p:cNvPr id="64" name="63 CuadroTexto"/>
          <p:cNvSpPr txBox="1"/>
          <p:nvPr/>
        </p:nvSpPr>
        <p:spPr>
          <a:xfrm>
            <a:off x="4716016" y="404664"/>
            <a:ext cx="4320480" cy="720080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/>
            </a:prstTxWarp>
            <a:spAutoFit/>
          </a:bodyPr>
          <a:lstStyle/>
          <a:p>
            <a:r>
              <a:rPr lang="es-MX" b="1" dirty="0" smtClean="0">
                <a:solidFill>
                  <a:srgbClr val="0070C0"/>
                </a:solidFill>
              </a:rPr>
              <a:t>REPARADORA   DE   CALZADO</a:t>
            </a:r>
            <a:endParaRPr lang="es-MX" b="1" dirty="0">
              <a:solidFill>
                <a:srgbClr val="0070C0"/>
              </a:solidFill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4572000" y="44624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YA   ABRIMOS: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4644008" y="836712"/>
            <a:ext cx="44644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   ZAPATITO   DE   </a:t>
            </a:r>
            <a:r>
              <a:rPr lang="es-E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Jaesiri</a:t>
            </a:r>
            <a:endParaRPr lang="es-E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7" name="66 Rectángulo"/>
          <p:cNvSpPr/>
          <p:nvPr/>
        </p:nvSpPr>
        <p:spPr>
          <a:xfrm rot="20588459">
            <a:off x="4749658" y="1523018"/>
            <a:ext cx="13045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TAPAS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8" name="67 Rectángulo"/>
          <p:cNvSpPr/>
          <p:nvPr/>
        </p:nvSpPr>
        <p:spPr>
          <a:xfrm rot="20588459">
            <a:off x="4894829" y="1913896"/>
            <a:ext cx="14462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SUELAS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9" name="68 Rectángulo"/>
          <p:cNvSpPr/>
          <p:nvPr/>
        </p:nvSpPr>
        <p:spPr>
          <a:xfrm rot="20588459">
            <a:off x="4721125" y="2387114"/>
            <a:ext cx="1505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GRASAS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0" name="69 Rectángulo"/>
          <p:cNvSpPr/>
          <p:nvPr/>
        </p:nvSpPr>
        <p:spPr>
          <a:xfrm rot="20588459">
            <a:off x="6251273" y="2361652"/>
            <a:ext cx="1625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TACONES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7225624" y="1405164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PLANTILLAS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7369640" y="1909220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CIERRES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3" name="72 Rectángulo"/>
          <p:cNvSpPr/>
          <p:nvPr/>
        </p:nvSpPr>
        <p:spPr>
          <a:xfrm>
            <a:off x="5940152" y="1774496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TINTAS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35496" y="3501970"/>
            <a:ext cx="4464496" cy="329819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6" name="75 CuadroTexto"/>
          <p:cNvSpPr txBox="1"/>
          <p:nvPr/>
        </p:nvSpPr>
        <p:spPr>
          <a:xfrm>
            <a:off x="-2175" y="6525344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ESTAMOS   A  SUS  ORDENES  EN:</a:t>
            </a:r>
            <a:endParaRPr lang="es-MX" sz="1100" b="1" dirty="0"/>
          </a:p>
        </p:txBody>
      </p:sp>
      <p:sp>
        <p:nvSpPr>
          <p:cNvPr id="77" name="76 CuadroTexto"/>
          <p:cNvSpPr txBox="1"/>
          <p:nvPr/>
        </p:nvSpPr>
        <p:spPr>
          <a:xfrm>
            <a:off x="1115616" y="6138882"/>
            <a:ext cx="33843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100" b="1" i="1" dirty="0" smtClean="0"/>
              <a:t>Avenida   Casino   de  la  selva</a:t>
            </a:r>
          </a:p>
          <a:p>
            <a:pPr algn="r"/>
            <a:r>
              <a:rPr lang="es-MX" sz="1100" b="1" i="1" dirty="0" smtClean="0"/>
              <a:t>En  la  Y  Griega  entre  Niños  Héroes  y  Santos  Degollado</a:t>
            </a:r>
            <a:endParaRPr lang="es-MX" sz="1100" b="1" i="1" dirty="0"/>
          </a:p>
        </p:txBody>
      </p:sp>
      <p:sp>
        <p:nvSpPr>
          <p:cNvPr id="78" name="77 CuadroTexto"/>
          <p:cNvSpPr txBox="1"/>
          <p:nvPr/>
        </p:nvSpPr>
        <p:spPr>
          <a:xfrm>
            <a:off x="107504" y="3834626"/>
            <a:ext cx="4320480" cy="720080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/>
            </a:prstTxWarp>
            <a:spAutoFit/>
          </a:bodyPr>
          <a:lstStyle/>
          <a:p>
            <a:r>
              <a:rPr lang="es-MX" b="1" dirty="0" smtClean="0">
                <a:solidFill>
                  <a:srgbClr val="0070C0"/>
                </a:solidFill>
              </a:rPr>
              <a:t>REPARADORA   DE   CALZADO</a:t>
            </a:r>
            <a:endParaRPr lang="es-MX" b="1" dirty="0">
              <a:solidFill>
                <a:srgbClr val="0070C0"/>
              </a:solidFill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-36512" y="3474586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YA   ABRIMOS: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35496" y="4266674"/>
            <a:ext cx="44644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   ZAPATITO   DE   </a:t>
            </a:r>
            <a:r>
              <a:rPr lang="es-E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Jaesiri</a:t>
            </a:r>
            <a:endParaRPr lang="es-E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1" name="80 Rectángulo"/>
          <p:cNvSpPr/>
          <p:nvPr/>
        </p:nvSpPr>
        <p:spPr>
          <a:xfrm rot="20588459">
            <a:off x="141146" y="4952980"/>
            <a:ext cx="13045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TAPAS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2" name="81 Rectángulo"/>
          <p:cNvSpPr/>
          <p:nvPr/>
        </p:nvSpPr>
        <p:spPr>
          <a:xfrm rot="20588459">
            <a:off x="286317" y="5343858"/>
            <a:ext cx="14462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SUELAS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3" name="82 Rectángulo"/>
          <p:cNvSpPr/>
          <p:nvPr/>
        </p:nvSpPr>
        <p:spPr>
          <a:xfrm rot="20588459">
            <a:off x="112613" y="5817076"/>
            <a:ext cx="1505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GRASAS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4" name="83 Rectángulo"/>
          <p:cNvSpPr/>
          <p:nvPr/>
        </p:nvSpPr>
        <p:spPr>
          <a:xfrm rot="20588459">
            <a:off x="1642761" y="5791614"/>
            <a:ext cx="1625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TACONES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5" name="84 Rectángulo"/>
          <p:cNvSpPr/>
          <p:nvPr/>
        </p:nvSpPr>
        <p:spPr>
          <a:xfrm>
            <a:off x="2617112" y="4835126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PLANTILLAS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6" name="85 Rectángulo"/>
          <p:cNvSpPr/>
          <p:nvPr/>
        </p:nvSpPr>
        <p:spPr>
          <a:xfrm>
            <a:off x="2761128" y="5339182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CIERRES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1331640" y="5204458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TINTAS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4644008" y="3501008"/>
            <a:ext cx="4464496" cy="329819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88 CuadroTexto"/>
          <p:cNvSpPr txBox="1"/>
          <p:nvPr/>
        </p:nvSpPr>
        <p:spPr>
          <a:xfrm>
            <a:off x="4606337" y="6538555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ESTAMOS   A  SUS  ORDENES  EN:</a:t>
            </a:r>
            <a:endParaRPr lang="es-MX" sz="1100" b="1" dirty="0"/>
          </a:p>
        </p:txBody>
      </p:sp>
      <p:sp>
        <p:nvSpPr>
          <p:cNvPr id="90" name="89 CuadroTexto"/>
          <p:cNvSpPr txBox="1"/>
          <p:nvPr/>
        </p:nvSpPr>
        <p:spPr>
          <a:xfrm>
            <a:off x="5724128" y="6152093"/>
            <a:ext cx="33843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100" b="1" i="1" dirty="0" smtClean="0"/>
              <a:t>Avenida   Casino   de  la  selva</a:t>
            </a:r>
          </a:p>
          <a:p>
            <a:pPr algn="r"/>
            <a:r>
              <a:rPr lang="es-MX" sz="1100" b="1" i="1" dirty="0" smtClean="0"/>
              <a:t>En  la  Y  Griega  entre  Niños  Héroes  y  Santos  Degollado</a:t>
            </a:r>
            <a:endParaRPr lang="es-MX" sz="1100" b="1" i="1" dirty="0"/>
          </a:p>
        </p:txBody>
      </p:sp>
      <p:sp>
        <p:nvSpPr>
          <p:cNvPr id="91" name="90 CuadroTexto"/>
          <p:cNvSpPr txBox="1"/>
          <p:nvPr/>
        </p:nvSpPr>
        <p:spPr>
          <a:xfrm>
            <a:off x="4716016" y="3847837"/>
            <a:ext cx="4320480" cy="720080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/>
            </a:prstTxWarp>
            <a:spAutoFit/>
          </a:bodyPr>
          <a:lstStyle/>
          <a:p>
            <a:r>
              <a:rPr lang="es-MX" b="1" dirty="0" smtClean="0">
                <a:solidFill>
                  <a:srgbClr val="0070C0"/>
                </a:solidFill>
              </a:rPr>
              <a:t>REPARADORA   DE   CALZADO</a:t>
            </a:r>
            <a:endParaRPr lang="es-MX" b="1" dirty="0">
              <a:solidFill>
                <a:srgbClr val="0070C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4572000" y="3487797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YA   ABRIMOS: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4644008" y="4279885"/>
            <a:ext cx="44644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   ZAPATITO   DE   </a:t>
            </a:r>
            <a:r>
              <a:rPr lang="es-E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Jaesiri</a:t>
            </a:r>
            <a:endParaRPr lang="es-E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4" name="93 Rectángulo"/>
          <p:cNvSpPr/>
          <p:nvPr/>
        </p:nvSpPr>
        <p:spPr>
          <a:xfrm rot="20588459">
            <a:off x="4749658" y="4966191"/>
            <a:ext cx="13045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TAPAS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5" name="94 Rectángulo"/>
          <p:cNvSpPr/>
          <p:nvPr/>
        </p:nvSpPr>
        <p:spPr>
          <a:xfrm rot="20588459">
            <a:off x="4894829" y="5357069"/>
            <a:ext cx="14462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SUELAS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6" name="95 Rectángulo"/>
          <p:cNvSpPr/>
          <p:nvPr/>
        </p:nvSpPr>
        <p:spPr>
          <a:xfrm rot="20588459">
            <a:off x="4721125" y="5830287"/>
            <a:ext cx="1505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GRASAS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7" name="96 Rectángulo"/>
          <p:cNvSpPr/>
          <p:nvPr/>
        </p:nvSpPr>
        <p:spPr>
          <a:xfrm rot="20588459">
            <a:off x="6251273" y="5804825"/>
            <a:ext cx="1625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s-E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TACONES</a:t>
            </a:r>
            <a:endParaRPr lang="es-E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7225624" y="4848337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PLANTILLAS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7369640" y="5352393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CIERRES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5940152" y="5217669"/>
            <a:ext cx="18108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s-E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TINTAS</a:t>
            </a:r>
            <a:endParaRPr lang="es-E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50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152</Words>
  <Application>Microsoft Office PowerPoint</Application>
  <PresentationFormat>Presentación en pantalla 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</dc:creator>
  <cp:lastModifiedBy>PC-2</cp:lastModifiedBy>
  <cp:revision>5</cp:revision>
  <cp:lastPrinted>2016-10-01T22:22:05Z</cp:lastPrinted>
  <dcterms:created xsi:type="dcterms:W3CDTF">2016-10-01T21:19:25Z</dcterms:created>
  <dcterms:modified xsi:type="dcterms:W3CDTF">2016-10-01T22:26:45Z</dcterms:modified>
</cp:coreProperties>
</file>