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7d76cd96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7d76cd96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7d76cd96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7d76cd96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7d76cd96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7d76cd96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7d76cd96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7d76cd96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d76cd96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d76cd96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d76cd96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d76cd96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7d76cd96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7d76cd96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7d76cd96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7d76cd96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oundcloud.com/strea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ANGULAR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TALLER BY EFRADXXD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BIENVENIDOS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75" y="1412100"/>
            <a:ext cx="60960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500" y="152400"/>
            <a:ext cx="688619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1250150" y="1035850"/>
            <a:ext cx="2821800" cy="395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--&gt;Desarrollo ágil basado en componentes.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--&gt;Estabilidad / Cambios mínimos en momentos necesarios.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--&gt;Framework pensado a futuro NG</a:t>
            </a:r>
            <a:endParaRPr sz="1800"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--&gt;Gran soporte de Google.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--&gt;Gran comunidad.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/>
              <a:t>--&gt;Gran velocidad de procesamiento.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800"/>
              <a:t>--&gt;Busca crear código mantenible.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52400"/>
            <a:ext cx="7258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SPA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2450" y="1873625"/>
            <a:ext cx="9001200" cy="18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https://soundcloud.com/stream</a:t>
            </a:r>
            <a:endParaRPr sz="4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8900"/>
            <a:ext cx="77250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Algunos han definido a Angular como "lo que HTML debería haber sido si se hubiese diseñado para crear aplicaciones"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50" y="1726400"/>
            <a:ext cx="2990899" cy="14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850" y="1585314"/>
            <a:ext cx="1777625" cy="17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2200" y="1938326"/>
            <a:ext cx="22002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