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3A0B-98CD-48C6-A05C-61F1165F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DBB30-B042-4D50-8E64-4A9075A7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1E29-D983-44F3-8DE2-70A59A1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FBDB-7467-4C2D-87CF-9FA0DB1B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AE71-8B9A-4EBA-9064-21BD5341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BB84-3658-4D68-A478-D2EBC203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6803-3C7E-4F41-9081-22BF56253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8646-4BF0-42F5-A944-DA82CFEE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64FD-EBD6-4DCA-99F8-2C4236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A44F-8A61-4C62-8DF5-C18A6FD7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88C82-3258-40CD-B921-FA0AFA155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70EAF-5E66-4806-99D6-936337788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B097-53CB-4711-AC93-EA455A7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1ADB-F447-4BB6-8C59-517BD455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D963-4210-4107-97D4-A3A6B61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7507-B1D9-4DC3-9A64-441611D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D131-FEBC-4CA1-8A6A-309AC57F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FA8E-1735-4860-B06C-FAFBB432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D53A-0374-46D2-A1AD-8E6E6289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5B71-10E5-4BB1-AEA4-C4B82B04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E7E7-72CC-4634-BFC6-CB3CC931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8657-65D4-4BB2-AFFC-DF9DB936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EE7E-B6E1-4D13-BB66-B71F673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92E2-4E64-4712-A338-DD3640BE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AF6C-3694-4CC7-9E30-C7CEA91D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21FE-C6ED-460A-9185-04C8A86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687E-DEF1-45C0-88F6-EA80BA6D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A379-CDB7-40FA-9235-12645398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02F9-6F6D-466D-8522-A04AC075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13DA-711F-4037-A93C-05B97221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AF041-2426-4F76-B253-CE9EBBCD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7339-ECCF-4FF1-94D4-EF7774B7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D03AB-5340-4F67-B370-EB506C4C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F8EB-F4C8-4DB7-8195-57269BC7B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B30EF-6C40-4FEB-9791-1CA193A9D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C27B3-A469-4C69-B98E-65C68036C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80DB7-0385-475E-A988-F9920D9C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C796B-D83F-477A-9A44-F0FEE649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11A29-D0F3-40AB-A832-6CD2AED9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ECE6-CC37-4E9A-96DA-C4223959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3A224-ED61-4DFE-82A3-23FE1BDD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B3CC2-CEC4-467C-820F-5FFD7935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00-883C-411A-A271-F4ADD7F0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177B9-FB44-4CE0-B3BC-7180B388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8695-479A-4737-A89C-41E7EFE0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5754-F3C3-49DC-86A1-290063D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1C9F-E4BC-4DCC-B31F-1EF76688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6B55-B06E-4967-B0D8-77C1D49C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CB610-DF76-4391-91A6-E81C02E4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B8360-53A3-4214-AC26-E8D3DBDD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A53F0-3B1E-4FF6-AA63-F5A23F5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BE108-21A2-407D-BE58-152743A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DB0-D04E-41F8-8913-7201A607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47F2-48CE-46F4-999C-6683CBAAF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ECEC-3892-4FDC-AAD1-87339A09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B8CA-0187-4087-8E9F-E60D9E2F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2AB8C-1324-4289-A738-833E069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44BC3-2333-48FE-95C8-EC032116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42018-9BF9-4643-BCE8-5F3A751A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8748B-0FDC-45D1-9269-8F87A59E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B3D9-8461-4C6D-A6E6-DD0AEA63F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AD21-515B-4A6D-A1C0-40EA595CB0A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E54C-5005-4C30-843C-FACF860A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1C19-B451-4DF5-8AA0-7FAA727B3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E893-BAA3-4AE0-8FA1-836EBF3E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rain583/in.automationtest/blob/master/README.m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9892D-C458-42F6-B6E1-298E37E52D64}"/>
              </a:ext>
            </a:extLst>
          </p:cNvPr>
          <p:cNvSpPr txBox="1"/>
          <p:nvPr/>
        </p:nvSpPr>
        <p:spPr>
          <a:xfrm>
            <a:off x="3121344" y="83128"/>
            <a:ext cx="54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Test Automation Framework Using Selenium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75381-A8EB-413F-9498-3EDFA73A5A20}"/>
              </a:ext>
            </a:extLst>
          </p:cNvPr>
          <p:cNvSpPr/>
          <p:nvPr/>
        </p:nvSpPr>
        <p:spPr>
          <a:xfrm>
            <a:off x="4256117" y="1080655"/>
            <a:ext cx="3973484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F8111-62B4-4A53-B4F7-078EAD3AC652}"/>
              </a:ext>
            </a:extLst>
          </p:cNvPr>
          <p:cNvSpPr/>
          <p:nvPr/>
        </p:nvSpPr>
        <p:spPr>
          <a:xfrm>
            <a:off x="4256117" y="2648989"/>
            <a:ext cx="3973484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AB3CD-921C-4366-8D1F-3A8344E67C1D}"/>
              </a:ext>
            </a:extLst>
          </p:cNvPr>
          <p:cNvSpPr/>
          <p:nvPr/>
        </p:nvSpPr>
        <p:spPr>
          <a:xfrm>
            <a:off x="4256117" y="4156361"/>
            <a:ext cx="3973484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 Classes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4C3D34-8A86-4BCE-9ED7-3108CCA8E2FD}"/>
              </a:ext>
            </a:extLst>
          </p:cNvPr>
          <p:cNvSpPr txBox="1"/>
          <p:nvPr/>
        </p:nvSpPr>
        <p:spPr>
          <a:xfrm>
            <a:off x="10229042" y="2648989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Maven build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95A21D-4372-4004-A46E-DFF32C7E037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242859" y="1778924"/>
            <a:ext cx="0" cy="87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F1BEBC-FFB4-4764-92EE-0B1F37D33B0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242859" y="3347258"/>
            <a:ext cx="0" cy="80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0A840-854D-40AD-B1B0-640C29E5D828}"/>
              </a:ext>
            </a:extLst>
          </p:cNvPr>
          <p:cNvSpPr/>
          <p:nvPr/>
        </p:nvSpPr>
        <p:spPr>
          <a:xfrm>
            <a:off x="947336" y="2236123"/>
            <a:ext cx="2161308" cy="133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WebDriver API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0CB86236-4581-4C2C-80DE-1FE85FE41B19}"/>
              </a:ext>
            </a:extLst>
          </p:cNvPr>
          <p:cNvSpPr/>
          <p:nvPr/>
        </p:nvSpPr>
        <p:spPr>
          <a:xfrm>
            <a:off x="8745636" y="906087"/>
            <a:ext cx="116363" cy="1330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BBC9C2-C9FF-4C2E-84D5-5CF57F448705}"/>
              </a:ext>
            </a:extLst>
          </p:cNvPr>
          <p:cNvSpPr txBox="1"/>
          <p:nvPr/>
        </p:nvSpPr>
        <p:spPr>
          <a:xfrm>
            <a:off x="8979655" y="138643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EB1B821-7F8C-4FAD-9CB2-FBAF35642990}"/>
              </a:ext>
            </a:extLst>
          </p:cNvPr>
          <p:cNvSpPr/>
          <p:nvPr/>
        </p:nvSpPr>
        <p:spPr>
          <a:xfrm>
            <a:off x="9542027" y="631766"/>
            <a:ext cx="570806" cy="4435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E6EDB8-393A-4BB9-A025-CF788395D408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8229601" y="1429790"/>
            <a:ext cx="12700" cy="30757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78A76B-5A76-420E-A41C-60142AD7B9BA}"/>
              </a:ext>
            </a:extLst>
          </p:cNvPr>
          <p:cNvCxnSpPr>
            <a:stCxn id="7" idx="1"/>
            <a:endCxn id="33" idx="3"/>
          </p:cNvCxnSpPr>
          <p:nvPr/>
        </p:nvCxnSpPr>
        <p:spPr>
          <a:xfrm rot="10800000">
            <a:off x="3108645" y="2901142"/>
            <a:ext cx="1147473" cy="96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8F7939D-29DA-4236-B0FF-51FDEEB9CA16}"/>
              </a:ext>
            </a:extLst>
          </p:cNvPr>
          <p:cNvCxnSpPr>
            <a:stCxn id="8" idx="1"/>
            <a:endCxn id="33" idx="2"/>
          </p:cNvCxnSpPr>
          <p:nvPr/>
        </p:nvCxnSpPr>
        <p:spPr>
          <a:xfrm rot="10800000">
            <a:off x="2027991" y="3566160"/>
            <a:ext cx="2228127" cy="939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irect Access Storage 57">
            <a:extLst>
              <a:ext uri="{FF2B5EF4-FFF2-40B4-BE49-F238E27FC236}">
                <a16:creationId xmlns:a16="http://schemas.microsoft.com/office/drawing/2014/main" id="{6111F147-461D-42BB-B208-4408E3E61066}"/>
              </a:ext>
            </a:extLst>
          </p:cNvPr>
          <p:cNvSpPr/>
          <p:nvPr/>
        </p:nvSpPr>
        <p:spPr>
          <a:xfrm>
            <a:off x="827201" y="5314598"/>
            <a:ext cx="1745673" cy="133003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59" name="Flowchart: Multidocument 58">
            <a:extLst>
              <a:ext uri="{FF2B5EF4-FFF2-40B4-BE49-F238E27FC236}">
                <a16:creationId xmlns:a16="http://schemas.microsoft.com/office/drawing/2014/main" id="{4ACD272C-C0CE-414C-BEE5-7503D04BAD40}"/>
              </a:ext>
            </a:extLst>
          </p:cNvPr>
          <p:cNvSpPr/>
          <p:nvPr/>
        </p:nvSpPr>
        <p:spPr>
          <a:xfrm>
            <a:off x="3910907" y="5314599"/>
            <a:ext cx="2011680" cy="13300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Files</a:t>
            </a:r>
          </a:p>
        </p:txBody>
      </p:sp>
      <p:sp>
        <p:nvSpPr>
          <p:cNvPr id="60" name="Flowchart: Stored Data 59">
            <a:extLst>
              <a:ext uri="{FF2B5EF4-FFF2-40B4-BE49-F238E27FC236}">
                <a16:creationId xmlns:a16="http://schemas.microsoft.com/office/drawing/2014/main" id="{F9BBCEB1-A60F-4C42-858F-599DF85B8840}"/>
              </a:ext>
            </a:extLst>
          </p:cNvPr>
          <p:cNvSpPr/>
          <p:nvPr/>
        </p:nvSpPr>
        <p:spPr>
          <a:xfrm>
            <a:off x="6849687" y="5436524"/>
            <a:ext cx="2248362" cy="113053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Data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4DF340D-B478-45D8-B55F-91D7D1234E64}"/>
              </a:ext>
            </a:extLst>
          </p:cNvPr>
          <p:cNvCxnSpPr>
            <a:stCxn id="8" idx="2"/>
            <a:endCxn id="58" idx="0"/>
          </p:cNvCxnSpPr>
          <p:nvPr/>
        </p:nvCxnSpPr>
        <p:spPr>
          <a:xfrm rot="5400000">
            <a:off x="3741465" y="2813204"/>
            <a:ext cx="459968" cy="454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9D0C539-81E0-4F21-BCD4-5B1652D95C72}"/>
              </a:ext>
            </a:extLst>
          </p:cNvPr>
          <p:cNvCxnSpPr>
            <a:stCxn id="8" idx="2"/>
            <a:endCxn id="60" idx="0"/>
          </p:cNvCxnSpPr>
          <p:nvPr/>
        </p:nvCxnSpPr>
        <p:spPr>
          <a:xfrm rot="16200000" flipH="1">
            <a:off x="6817416" y="4280072"/>
            <a:ext cx="581894" cy="1731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B7043B2-4C1E-4F9A-8C07-F9AC06F3D569}"/>
              </a:ext>
            </a:extLst>
          </p:cNvPr>
          <p:cNvCxnSpPr>
            <a:stCxn id="8" idx="2"/>
            <a:endCxn id="59" idx="0"/>
          </p:cNvCxnSpPr>
          <p:nvPr/>
        </p:nvCxnSpPr>
        <p:spPr>
          <a:xfrm rot="5400000">
            <a:off x="5419017" y="4490756"/>
            <a:ext cx="459969" cy="1187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771948B-B8A8-43A1-89C5-86ABFD25BA79}"/>
              </a:ext>
            </a:extLst>
          </p:cNvPr>
          <p:cNvSpPr/>
          <p:nvPr/>
        </p:nvSpPr>
        <p:spPr>
          <a:xfrm>
            <a:off x="6096000" y="6134793"/>
            <a:ext cx="570806" cy="5874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704C506-C5AF-48BD-8C04-ADF763CF31E5}"/>
              </a:ext>
            </a:extLst>
          </p:cNvPr>
          <p:cNvCxnSpPr>
            <a:stCxn id="8" idx="2"/>
            <a:endCxn id="67" idx="0"/>
          </p:cNvCxnSpPr>
          <p:nvPr/>
        </p:nvCxnSpPr>
        <p:spPr>
          <a:xfrm rot="16200000" flipH="1">
            <a:off x="5672050" y="5425439"/>
            <a:ext cx="1280163" cy="13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ADA922D6-28B3-42CC-A337-962572B64539}"/>
              </a:ext>
            </a:extLst>
          </p:cNvPr>
          <p:cNvSpPr/>
          <p:nvPr/>
        </p:nvSpPr>
        <p:spPr>
          <a:xfrm>
            <a:off x="10809634" y="3347258"/>
            <a:ext cx="570806" cy="5874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C26A5E83-A825-465F-9DCF-A2DA391B8DD6}"/>
              </a:ext>
            </a:extLst>
          </p:cNvPr>
          <p:cNvSpPr/>
          <p:nvPr/>
        </p:nvSpPr>
        <p:spPr>
          <a:xfrm>
            <a:off x="9960609" y="4272742"/>
            <a:ext cx="2213811" cy="244949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Dependencies:</a:t>
            </a:r>
          </a:p>
          <a:p>
            <a:pPr algn="ctr"/>
            <a:r>
              <a:rPr lang="en-US" dirty="0"/>
              <a:t>JDBC, Apache POI XSSF, Log4j </a:t>
            </a:r>
            <a:r>
              <a:rPr lang="en-US" dirty="0" err="1"/>
              <a:t>Sikuli</a:t>
            </a:r>
            <a:r>
              <a:rPr lang="en-US" dirty="0"/>
              <a:t>, Robot, </a:t>
            </a:r>
            <a:r>
              <a:rPr lang="en-US" dirty="0" err="1"/>
              <a:t>DataFactory</a:t>
            </a:r>
            <a:r>
              <a:rPr lang="en-US" dirty="0"/>
              <a:t>, </a:t>
            </a:r>
            <a:r>
              <a:rPr lang="en-US" dirty="0" err="1"/>
              <a:t>sun.mail</a:t>
            </a:r>
            <a:r>
              <a:rPr lang="en-US" dirty="0"/>
              <a:t>, </a:t>
            </a:r>
          </a:p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2946-7647-4A89-B7EF-3D467C8E1B0D}"/>
              </a:ext>
            </a:extLst>
          </p:cNvPr>
          <p:cNvCxnSpPr>
            <a:stCxn id="75" idx="4"/>
          </p:cNvCxnSpPr>
          <p:nvPr/>
        </p:nvCxnSpPr>
        <p:spPr>
          <a:xfrm flipH="1">
            <a:off x="11089178" y="3934697"/>
            <a:ext cx="5859" cy="3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ction Button: Get Information 80">
            <a:hlinkClick r:id="rId2" highlightClick="1"/>
            <a:extLst>
              <a:ext uri="{FF2B5EF4-FFF2-40B4-BE49-F238E27FC236}">
                <a16:creationId xmlns:a16="http://schemas.microsoft.com/office/drawing/2014/main" id="{CF821702-CEBA-4962-9F35-0BFAD813049E}"/>
              </a:ext>
            </a:extLst>
          </p:cNvPr>
          <p:cNvSpPr/>
          <p:nvPr/>
        </p:nvSpPr>
        <p:spPr>
          <a:xfrm>
            <a:off x="4605251" y="1263535"/>
            <a:ext cx="449892" cy="27986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ction Button: Get Information 81">
            <a:hlinkClick r:id="rId2" highlightClick="1"/>
            <a:extLst>
              <a:ext uri="{FF2B5EF4-FFF2-40B4-BE49-F238E27FC236}">
                <a16:creationId xmlns:a16="http://schemas.microsoft.com/office/drawing/2014/main" id="{CE4E4A1D-6BB3-4752-BA4B-EAE5AE26E09A}"/>
              </a:ext>
            </a:extLst>
          </p:cNvPr>
          <p:cNvSpPr/>
          <p:nvPr/>
        </p:nvSpPr>
        <p:spPr>
          <a:xfrm>
            <a:off x="4506373" y="2901141"/>
            <a:ext cx="449892" cy="27986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ction Button: Get Information 82">
            <a:hlinkClick r:id="rId2" highlightClick="1"/>
            <a:extLst>
              <a:ext uri="{FF2B5EF4-FFF2-40B4-BE49-F238E27FC236}">
                <a16:creationId xmlns:a16="http://schemas.microsoft.com/office/drawing/2014/main" id="{9BFB4D23-386A-4216-850E-8884D5F82194}"/>
              </a:ext>
            </a:extLst>
          </p:cNvPr>
          <p:cNvSpPr/>
          <p:nvPr/>
        </p:nvSpPr>
        <p:spPr>
          <a:xfrm>
            <a:off x="4563201" y="4344780"/>
            <a:ext cx="449892" cy="27986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efrain sanchez</dc:creator>
  <cp:lastModifiedBy>efrain sanchez</cp:lastModifiedBy>
  <cp:revision>12</cp:revision>
  <dcterms:created xsi:type="dcterms:W3CDTF">2018-05-14T01:17:46Z</dcterms:created>
  <dcterms:modified xsi:type="dcterms:W3CDTF">2018-05-14T02:46:32Z</dcterms:modified>
</cp:coreProperties>
</file>