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Trebuchet MS" panose="020B060302020202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sz="3200" smtClean="0">
                <a:latin typeface="Arial" panose="020B0604020202020204" pitchFamily="34" charset="0"/>
              </a:rPr>
              <a:t>Escribiendo en el titulo: 28/09/2020 20:00:41</a:t>
            </a:r>
            <a:endParaRPr lang="en-US" sz="3200" dirty="0">
              <a:latin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990900" cy="1117687"/>
          </a:xfrm>
        </p:spPr>
        <p:txBody>
          <a:bodyPr>
            <a:normAutofit/>
          </a:bodyPr>
          <a:lstStyle/>
          <a:p>
            <a:r>
              <a:rPr lang="es-VE" sz="2800" smtClean="0">
                <a:latin typeface="Arial" panose="020B0604020202020204" pitchFamily="34" charset="0"/>
              </a:rPr>
              <a:t>Descripcion PPT: 28/09/2020 20:00:41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431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Trebuchet MS</vt:lpstr>
      <vt:lpstr>Arial</vt:lpstr>
      <vt:lpstr>Berlín</vt:lpstr>
      <vt:lpstr>Escribiendo en el titulo: 28/09/2020 20:00:41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EMC Ingenieria de Software</dc:creator>
  <cp:lastModifiedBy>EMC Ingenieria de Software</cp:lastModifiedBy>
  <cp:revision>7</cp:revision>
  <dcterms:created xsi:type="dcterms:W3CDTF">2020-09-11T21:10:21Z</dcterms:created>
  <dcterms:modified xsi:type="dcterms:W3CDTF">2020-09-29T00:00:43Z</dcterms:modified>
</cp:coreProperties>
</file>