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Trebuchet MS" panose="020B0603020202020204" pitchFamily="34" charset="0"/>
      <p:regular r:id="rId3"/>
      <p:bold r:id="rId4"/>
      <p:italic r:id="rId5"/>
      <p:boldItalic r:id="rId6"/>
    </p:embeddedFont>
  </p:embeddedFontLst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VE" sz="3200" smtClean="0">
                <a:latin typeface="Arial" panose="020B0604020202020204" pitchFamily="34" charset="0"/>
              </a:rPr>
              <a:t>Escribiendo en el titulo: 30/09/2020 17:52:46</a:t>
            </a:r>
            <a:endParaRPr lang="en-US" sz="3200">
              <a:latin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Arial" panose="020B0604020202020204" pitchFamily="34" charset="0"/>
              </a:rPr>
              <a:t>Descripcion PPT: 30/09/2020 17:52:46</a:t>
            </a:r>
            <a:endParaRPr 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1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83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3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Trebuchet MS</vt:lpstr>
      <vt:lpstr>Arial</vt:lpstr>
      <vt:lpstr>Berlín</vt:lpstr>
      <vt:lpstr>Escribiendo en el titulo: 30/09/2020 17:52:46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EMC Ingenieria de Software</dc:creator>
  <cp:lastModifiedBy>EMC Ingenieria de Software</cp:lastModifiedBy>
  <cp:revision>10</cp:revision>
  <dcterms:created xsi:type="dcterms:W3CDTF">2020-09-11T21:10:21Z</dcterms:created>
  <dcterms:modified xsi:type="dcterms:W3CDTF">2020-09-30T21:52:48Z</dcterms:modified>
</cp:coreProperties>
</file>