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smtClean="0">
                <a:latin typeface="Arial" panose="020B0604020202020204" pitchFamily="34" charset="0"/>
              </a:rPr>
              <a:t>Este es el titulo de la diapositiva: 03/10/2020 12:33:17</a:t>
            </a:r>
            <a:endParaRPr lang="en-US" sz="3200"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Arial" panose="020B0604020202020204" pitchFamily="34" charset="0"/>
              </a:rPr>
              <a:t>Este es el subtitulo de la diapositiva: 03/10/2020 12:33:17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ctr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 xmlns:p="http://schemas.openxmlformats.org/presentationml/2006/main">
          <p:cNvPr id="3" name="Subtítulo 2"/>
          <p:cNvSpPr>
            <a:spLocks xmlns:a="http://schemas.openxmlformats.org/drawingml/2006/main" noGrp="1"/>
          </p:cNvSpPr>
          <p:nvPr>
            <p:ph type="subTitle"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2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20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Berlín</vt:lpstr>
      <vt:lpstr>Este es el titulo de la diapositiva: 03/10/2020 12:33:17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15</cp:revision>
  <dcterms:created xsi:type="dcterms:W3CDTF">2020-09-11T21:10:21Z</dcterms:created>
  <dcterms:modified xsi:type="dcterms:W3CDTF">2020-10-03T16:38:02Z</dcterms:modified>
</cp:coreProperties>
</file>