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4.JP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3.jpg" Id="Radb53a187c3e4e4c" /><Relationship Type="http://schemas.openxmlformats.org/officeDocument/2006/relationships/image" Target="/ppt/media/image5.jpg" Id="R06c404067452428a" /><Relationship Type="http://schemas.openxmlformats.org/officeDocument/2006/relationships/image" Target="/ppt/media/image6.jpg" Id="R1ecc7cafc4204094" /><Relationship Type="http://schemas.openxmlformats.org/officeDocument/2006/relationships/image" Target="/ppt/media/image7.jpg" Id="R86347dd9941a4ce2" /><Relationship Type="http://schemas.openxmlformats.org/officeDocument/2006/relationships/image" Target="/ppt/media/image8.jpg" Id="Rabdd9b87ebcd4fd4" /><Relationship Type="http://schemas.openxmlformats.org/officeDocument/2006/relationships/image" Target="/ppt/media/image9.jpg" Id="Reda9aa82795c4baf" /><Relationship Type="http://schemas.openxmlformats.org/officeDocument/2006/relationships/image" Target="/ppt/media/image10.jpg" Id="R6ef79b0920d84f28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titulo de la diapositiva: 04/10/2020 16:44:54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Marcador de contenido 2"/>
          <p:cNvSpPr>
            <a:spLocks xmlns:a="http://schemas.openxmlformats.org/drawingml/2006/main" noGrp="1"/>
          </p:cNvSpPr>
          <p:nvPr>
            <p:ph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
Prueba de contexto del manejo de presentaciones PowerPoint con el Nuget 
 DOCUMENT FORMAT OPEN XML 
04/10/2020 16:44:54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ctrTitle"/>
          </p:nvPr>
        </p:nvSpPr>
        <p:spPr xmlns:p="http://schemas.openxmlformats.org/presentationml/2006/main">
          <a:xfrm xmlns:a="http://schemas.openxmlformats.org/drawingml/2006/main">
            <a:off x="471316" y="526086"/>
            <a:ext cx="8144134" cy="1373070"/>
          </a:xfrm>
        </p:spPr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titulo de la diapositiva: 04/10/2020 17:54:00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Subtítulo 2"/>
          <p:cNvSpPr>
            <a:spLocks xmlns:a="http://schemas.openxmlformats.org/drawingml/2006/main" noGrp="1"/>
          </p:cNvSpPr>
          <p:nvPr>
            <p:ph type="subTitle" idx="1"/>
          </p:nvPr>
        </p:nvSpPr>
        <p:spPr xmlns:p="http://schemas.openxmlformats.org/presentationml/2006/main">
          <a:xfrm xmlns:a="http://schemas.openxmlformats.org/drawingml/2006/main">
            <a:off x="732573" y="2800371"/>
            <a:ext cx="8144134" cy="1117687"/>
          </a:xfrm>
        </p:spPr>
        <p:txBody xmlns:p="http://schemas.openxmlformats.org/presentationml/2006/main">
          <a:bodyPr xmlns:a="http://schemas.openxmlformats.org/drawingml/2006/main">
            <a:normAutofit fontScale="62500" lnSpcReduction="20000"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
Prueba de contexto del manejo de presentaciones PowerPoint con el Nuget 
 DOCUMENT FORMAT OPEN XML 
04/10/2020 17:54:00</a:t>
            </a:r>
            <a:endParaRPr lang="en-US" sz="2800"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6ef79b0920d84f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424" y="526086"/>
            <a:ext cx="2628901" cy="1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10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9</TotalTime>
  <Words>38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Berlín</vt:lpstr>
      <vt:lpstr>Este es el titulo de la diapositiva: 04/10/2020 8:33:45</vt:lpstr>
      <vt:lpstr>Este es el titulo de la diapositiva: 04/10/2020 16:35:28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14</cp:revision>
  <dcterms:created xsi:type="dcterms:W3CDTF">2020-09-11T21:10:21Z</dcterms:created>
  <dcterms:modified xsi:type="dcterms:W3CDTF">2020-10-04T20:43:03Z</dcterms:modified>
</cp:coreProperties>
</file>