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embeddedFontLst>
    <p:embeddedFont>
      <p:font typeface="Trebuchet MS" panose="020B0603020202020204" pitchFamily="34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Relationship Type="http://schemas.openxmlformats.org/officeDocument/2006/relationships/image" Target="/ppt/media/image11.jpg" Id="R766ef9aae1fc4ce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../media/image4.JP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3.jpg" Id="Radb53a187c3e4e4c" /><Relationship Type="http://schemas.openxmlformats.org/officeDocument/2006/relationships/image" Target="/ppt/media/image5.jpg" Id="R06c404067452428a" /><Relationship Type="http://schemas.openxmlformats.org/officeDocument/2006/relationships/image" Target="/ppt/media/image6.jpg" Id="R1ecc7cafc4204094" /><Relationship Type="http://schemas.openxmlformats.org/officeDocument/2006/relationships/image" Target="/ppt/media/image7.jpg" Id="R86347dd9941a4ce2" /><Relationship Type="http://schemas.openxmlformats.org/officeDocument/2006/relationships/image" Target="/ppt/media/image8.jpg" Id="Rabdd9b87ebcd4fd4" /><Relationship Type="http://schemas.openxmlformats.org/officeDocument/2006/relationships/image" Target="/ppt/media/image9.jpg" Id="Reda9aa82795c4baf" /><Relationship Type="http://schemas.openxmlformats.org/officeDocument/2006/relationships/image" Target="/ppt/media/image10.jpg" Id="R6ef79b0920d84f28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 xmlns:p="http://schemas.openxmlformats.org/presentationml/2006/main">
          <p:cNvPr id="2" name="Título 1"/>
          <p:cNvSpPr>
            <a:spLocks xmlns:a="http://schemas.openxmlformats.org/drawingml/2006/main" noGrp="1"/>
          </p:cNvSpPr>
          <p:nvPr>
            <p:ph type="title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titulo de la diapositiva: 20/10/2020 14:34:05</a:t>
            </a:r>
            <a:endParaRPr lang="en-US" sz="2800">
              <a:latin typeface="Arial" panose="020B0604020202020204" pitchFamily="34" charset="0"/>
            </a:endParaRPr>
          </a:p>
        </p:txBody>
      </p:sp>
      <p:sp>
        <p:nvSpPr xmlns:p="http://schemas.openxmlformats.org/presentationml/2006/main">
          <p:cNvPr id="3" name="Marcador de contenido 2"/>
          <p:cNvSpPr>
            <a:spLocks xmlns:a="http://schemas.openxmlformats.org/drawingml/2006/main" noGrp="1"/>
          </p:cNvSpPr>
          <p:nvPr>
            <p:ph idx="1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subtitulo de la diapositiva: 
Prueba de contexto del manejo de presentaciones PowerPoint con el Nuget 
 DOCUMENT FORMAT OPEN XML 
20/10/2020 14:34:05</a:t>
            </a:r>
            <a:endParaRPr 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155"/>
      </p:ext>
    </p:extLst>
  </p:cSld>
  <p:clrMapOvr>
    <a:masterClrMapping/>
  </p:clrMapOvr>
  <p:transition/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 xmlns:p="http://schemas.openxmlformats.org/presentationml/2006/main">
          <p:cNvPr id="2" name="Título 1"/>
          <p:cNvSpPr>
            <a:spLocks xmlns:a="http://schemas.openxmlformats.org/drawingml/2006/main" noGrp="1"/>
          </p:cNvSpPr>
          <p:nvPr>
            <p:ph type="ctrTitle"/>
          </p:nvPr>
        </p:nvSpPr>
        <p:spPr xmlns:p="http://schemas.openxmlformats.org/presentationml/2006/main">
          <a:xfrm xmlns:a="http://schemas.openxmlformats.org/drawingml/2006/main">
            <a:off x="471316" y="526086"/>
            <a:ext cx="8144134" cy="1373070"/>
          </a:xfrm>
        </p:spPr>
        <p:txBody xmlns:p="http://schemas.openxmlformats.org/presentationml/2006/main"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titulo de la diapositiva: 04/10/2020 17:54:00</a:t>
            </a:r>
            <a:endParaRPr lang="en-US" sz="2800">
              <a:latin typeface="Arial" panose="020B0604020202020204" pitchFamily="34" charset="0"/>
            </a:endParaRPr>
          </a:p>
        </p:txBody>
      </p:sp>
      <p:sp>
        <p:nvSpPr xmlns:p="http://schemas.openxmlformats.org/presentationml/2006/main">
          <p:cNvPr id="3" name="Subtítulo 2"/>
          <p:cNvSpPr>
            <a:spLocks xmlns:a="http://schemas.openxmlformats.org/drawingml/2006/main" noGrp="1"/>
          </p:cNvSpPr>
          <p:nvPr>
            <p:ph type="subTitle" idx="1"/>
          </p:nvPr>
        </p:nvSpPr>
        <p:spPr xmlns:p="http://schemas.openxmlformats.org/presentationml/2006/main">
          <a:xfrm xmlns:a="http://schemas.openxmlformats.org/drawingml/2006/main">
            <a:off x="732573" y="2800371"/>
            <a:ext cx="8144134" cy="1117687"/>
          </a:xfrm>
        </p:spPr>
        <p:txBody xmlns:p="http://schemas.openxmlformats.org/presentationml/2006/main">
          <a:bodyPr xmlns:a="http://schemas.openxmlformats.org/drawingml/2006/main">
            <a:normAutofit fontScale="62500" lnSpcReduction="20000"/>
          </a:bodyPr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subtitulo de la diapositiva: 
Prueba de contexto del manejo de presentaciones PowerPoint con el Nuget 
 DOCUMENT FORMAT OPEN XML 
04/10/2020 17:54:00</a:t>
            </a:r>
            <a:endParaRPr lang="en-US" sz="2800"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6ef79b0920d84f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424" y="526086"/>
            <a:ext cx="2628901" cy="1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810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83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9</TotalTime>
  <Words>38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Trebuchet MS</vt:lpstr>
      <vt:lpstr>Arial</vt:lpstr>
      <vt:lpstr>Berlín</vt:lpstr>
      <vt:lpstr>Este es el titulo de la diapositiva: 04/10/2020 8:33:45</vt:lpstr>
      <vt:lpstr>Este es el titulo de la diapositiva: 04/10/2020 16:35:28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EMC Ingenieria de Software</dc:creator>
  <cp:lastModifiedBy>EMC Ingenieria de Software</cp:lastModifiedBy>
  <cp:revision>14</cp:revision>
  <dcterms:created xsi:type="dcterms:W3CDTF">2020-09-11T21:10:21Z</dcterms:created>
  <dcterms:modified xsi:type="dcterms:W3CDTF">2020-10-04T20:43:03Z</dcterms:modified>
</cp:coreProperties>
</file>