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embeddedFontLst>
    <p:embeddedFont>
      <p:font typeface="Trebuchet MS" panose="020B0603020202020204" pitchFamily="34" charset="0"/>
      <p:regular r:id="rId4"/>
      <p:bold r:id="rId5"/>
      <p:italic r:id="rId6"/>
      <p:boldItalic r:id="rId7"/>
    </p:embeddedFont>
  </p:embeddedFontLst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3200" smtClean="0">
                <a:latin typeface="Arial" panose="020B0604020202020204" pitchFamily="34" charset="0"/>
              </a:rPr>
              <a:t>Este es el titulo de la diapositiva: 02/10/2020 12:06:42</a:t>
            </a:r>
            <a:endParaRPr lang="en-US" sz="3200">
              <a:latin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latin typeface="Arial" panose="020B0604020202020204" pitchFamily="34" charset="0"/>
              </a:rPr>
              <a:t>Este es el subtitulo de la diapositiva: 02/10/2020 12:06:42</a:t>
            </a:r>
            <a:endParaRPr lang="en-U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6155"/>
      </p:ext>
    </p:extLst>
  </p:cSld>
  <p:clrMapOvr>
    <a:masterClrMapping/>
  </p:clrMapOvr>
  <p:transition/>
</p:sld>
</file>

<file path=ppt/slides/slide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599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83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</TotalTime>
  <Words>20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Trebuchet MS</vt:lpstr>
      <vt:lpstr>Arial</vt:lpstr>
      <vt:lpstr>Berlín</vt:lpstr>
      <vt:lpstr>Este es el titulo de la diapositiva: 02/10/2020 12:06:42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EMC Ingenieria de Software</dc:creator>
  <cp:lastModifiedBy>EMC Ingenieria de Software</cp:lastModifiedBy>
  <cp:revision>11</cp:revision>
  <dcterms:created xsi:type="dcterms:W3CDTF">2020-09-11T21:10:21Z</dcterms:created>
  <dcterms:modified xsi:type="dcterms:W3CDTF">2020-10-02T16:08:07Z</dcterms:modified>
</cp:coreProperties>
</file>