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embeddedFontLst>
    <p:embeddedFont>
      <p:font typeface="Trebuchet MS" panose="020B0603020202020204" pitchFamily="34" charset="0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 xmlns:p="http://schemas.openxmlformats.org/presentationml/2006/main">
          <p:cNvPr id="2" name="Título 1"/>
          <p:cNvSpPr>
            <a:spLocks xmlns:a="http://schemas.openxmlformats.org/drawingml/2006/main" noGrp="1"/>
          </p:cNvSpPr>
          <p:nvPr>
            <p:ph type="title"/>
          </p:nvPr>
        </p:nvSpPr>
        <p:spPr xmlns:p="http://schemas.openxmlformats.org/presentationml/2006/main"/>
        <p:txBody xmlns:p="http://schemas.openxmlformats.org/presentationml/2006/main">
          <a:bodyPr xmlns:a="http://schemas.openxmlformats.org/drawingml/2006/main">
            <a:normAutofit/>
          </a:bodyPr>
          <a:lstStyle xmlns:a="http://schemas.openxmlformats.org/drawingml/2006/main"/>
          <a:p xmlns:a="http://schemas.openxmlformats.org/drawingml/2006/main">
            <a:r>
              <a:rPr lang="en-US" sz="2800" smtClean="0">
                <a:latin typeface="Arial" panose="020B0604020202020204" pitchFamily="34" charset="0"/>
              </a:rPr>
              <a:t>Este es el titulo de la diapositiva: 03/10/2020 17:05:42</a:t>
            </a:r>
            <a:endParaRPr lang="en-US" sz="2800">
              <a:latin typeface="Arial" panose="020B0604020202020204" pitchFamily="34" charset="0"/>
            </a:endParaRPr>
          </a:p>
        </p:txBody>
      </p:sp>
      <p:sp>
        <p:nvSpPr xmlns:p="http://schemas.openxmlformats.org/presentationml/2006/main">
          <p:cNvPr id="3" name="Marcador de contenido 2"/>
          <p:cNvSpPr>
            <a:spLocks xmlns:a="http://schemas.openxmlformats.org/drawingml/2006/main" noGrp="1"/>
          </p:cNvSpPr>
          <p:nvPr>
            <p:ph idx="1"/>
          </p:nvPr>
        </p:nvSpPr>
        <p:spPr xmlns:p="http://schemas.openxmlformats.org/presentationml/2006/main"/>
        <p:txBody xmlns:p="http://schemas.openxmlformats.org/presentationml/2006/main">
          <a:bodyPr xmlns:a="http://schemas.openxmlformats.org/drawingml/2006/main">
            <a:normAutofit/>
          </a:bodyPr>
          <a:lstStyle xmlns:a="http://schemas.openxmlformats.org/drawingml/2006/main"/>
          <a:p xmlns:a="http://schemas.openxmlformats.org/drawingml/2006/main">
            <a:r>
              <a:rPr lang="en-US" sz="2800" smtClean="0">
                <a:latin typeface="Arial" panose="020B0604020202020204" pitchFamily="34" charset="0"/>
              </a:rPr>
              <a:t>Este es el subtitulo de la diapositiva: 03/10/2020 17:05:42</a:t>
            </a:r>
            <a:endParaRPr 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6155"/>
      </p:ext>
    </p:extLst>
  </p:cSld>
  <p:clrMapOvr>
    <a:masterClrMapping/>
  </p:clrMapOvr>
  <p:transition/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 xmlns:p="http://schemas.openxmlformats.org/presentationml/2006/main">
          <p:cNvPr id="2" name="Título 1"/>
          <p:cNvSpPr>
            <a:spLocks xmlns:a="http://schemas.openxmlformats.org/drawingml/2006/main" noGrp="1"/>
          </p:cNvSpPr>
          <p:nvPr>
            <p:ph type="ctrTitle"/>
          </p:nvPr>
        </p:nvSpPr>
        <p:spPr xmlns:p="http://schemas.openxmlformats.org/presentationml/2006/main"/>
        <p:txBody xmlns:p="http://schemas.openxmlformats.org/presentationml/2006/main"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sz="2800" smtClean="0">
                <a:latin typeface="Arial" panose="020B0604020202020204" pitchFamily="34" charset="0"/>
              </a:rPr>
              <a:t>Este es el titulo de la diapositiva: 03/10/2020 17:02:55</a:t>
            </a:r>
            <a:endParaRPr lang="en-US" sz="2800">
              <a:latin typeface="Arial" panose="020B0604020202020204" pitchFamily="34" charset="0"/>
            </a:endParaRPr>
          </a:p>
        </p:txBody>
      </p:sp>
      <p:sp>
        <p:nvSpPr xmlns:p="http://schemas.openxmlformats.org/presentationml/2006/main">
          <p:cNvPr id="3" name="Subtítulo 2"/>
          <p:cNvSpPr>
            <a:spLocks xmlns:a="http://schemas.openxmlformats.org/drawingml/2006/main" noGrp="1"/>
          </p:cNvSpPr>
          <p:nvPr>
            <p:ph type="subTitle" idx="1"/>
          </p:nvPr>
        </p:nvSpPr>
        <p:spPr xmlns:p="http://schemas.openxmlformats.org/presentationml/2006/main"/>
        <p:txBody xmlns:p="http://schemas.openxmlformats.org/presentationml/2006/main"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sz="2800" smtClean="0">
                <a:latin typeface="Arial" panose="020B0604020202020204" pitchFamily="34" charset="0"/>
              </a:rPr>
              <a:t>Este es el subtitulo de la diapositiva: 03/10/2020 17:02:55</a:t>
            </a:r>
            <a:endParaRPr 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2810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83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</TotalTime>
  <Words>12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Trebuchet MS</vt:lpstr>
      <vt:lpstr>Arial</vt:lpstr>
      <vt:lpstr>Berlín</vt:lpstr>
      <vt:lpstr>Escribiendo en el titulo: 30/09/2020 17:52:46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EMC Ingenieria de Software</dc:creator>
  <cp:lastModifiedBy>EMC Ingenieria de Software</cp:lastModifiedBy>
  <cp:revision>11</cp:revision>
  <dcterms:created xsi:type="dcterms:W3CDTF">2020-09-11T21:10:21Z</dcterms:created>
  <dcterms:modified xsi:type="dcterms:W3CDTF">2020-10-03T20:28:58Z</dcterms:modified>
</cp:coreProperties>
</file>